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9CD"/>
    <a:srgbClr val="DBE2C8"/>
    <a:srgbClr val="D0F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40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B1524-EB0E-490D-8995-C4B3D6DD9B52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B2F2D-DC0F-4C85-8EBA-D4F28322E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8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0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3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651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94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4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6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0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9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6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1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5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7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3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43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2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6CF66-CA94-421F-9A33-E3322A40BF27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69AF17-694F-45EE-AB39-82A9E28D4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010" y="2833158"/>
            <a:ext cx="8842343" cy="2370437"/>
          </a:xfrm>
        </p:spPr>
        <p:txBody>
          <a:bodyPr/>
          <a:lstStyle/>
          <a:p>
            <a:pPr algn="ctr"/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Перечень участков тепловых сетей АО «УСТЭК-Челябинск», подлежащих реконструкции и капитальному ремонту                            в </a:t>
            </a:r>
            <a:r>
              <a:rPr lang="ru-RU" sz="4800" dirty="0" smtClean="0"/>
              <a:t>202</a:t>
            </a:r>
            <a:r>
              <a:rPr lang="en-US" sz="4800" dirty="0"/>
              <a:t>5</a:t>
            </a:r>
            <a:r>
              <a:rPr lang="ru-RU" sz="4800" dirty="0" smtClean="0"/>
              <a:t> </a:t>
            </a:r>
            <a:r>
              <a:rPr lang="ru-RU" sz="4800" dirty="0"/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0242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" y="375862"/>
            <a:ext cx="9991314" cy="4600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592" y="5292969"/>
            <a:ext cx="730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Реконструкция участка от ТК-6 до ТК-9а ул. Коммуны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9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182318"/>
            <a:ext cx="6375294" cy="5866789"/>
          </a:xfrm>
        </p:spPr>
      </p:pic>
      <p:sp>
        <p:nvSpPr>
          <p:cNvPr id="5" name="TextBox 4"/>
          <p:cNvSpPr txBox="1"/>
          <p:nvPr/>
        </p:nvSpPr>
        <p:spPr>
          <a:xfrm>
            <a:off x="703385" y="6180992"/>
            <a:ext cx="64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Реконструкция участка о</a:t>
            </a:r>
            <a:r>
              <a:rPr lang="ru-RU" dirty="0" smtClean="0"/>
              <a:t>т ТК-18а до Т.28 </a:t>
            </a:r>
          </a:p>
          <a:p>
            <a:r>
              <a:rPr lang="ru-RU" dirty="0" smtClean="0"/>
              <a:t>ул. Г. </a:t>
            </a:r>
            <a:r>
              <a:rPr lang="ru-RU" dirty="0" err="1" smtClean="0"/>
              <a:t>Танкограда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0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2" y="263768"/>
            <a:ext cx="4935402" cy="6444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4854" y="5917222"/>
            <a:ext cx="439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Реконструкция участка </a:t>
            </a:r>
            <a:r>
              <a:rPr lang="ru-RU" dirty="0" smtClean="0"/>
              <a:t>от ТК-36 до </a:t>
            </a:r>
          </a:p>
          <a:p>
            <a:r>
              <a:rPr lang="ru-RU" dirty="0" smtClean="0"/>
              <a:t>ТК-79а Свердловский пр.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1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55677" y="5882054"/>
            <a:ext cx="475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Реконструкция </a:t>
            </a:r>
            <a:r>
              <a:rPr lang="ru-RU" dirty="0" smtClean="0"/>
              <a:t>участка от ТК-56а до ТК-61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4" y="105507"/>
            <a:ext cx="5361583" cy="62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7053"/>
            <a:ext cx="7671985" cy="6009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6260123"/>
            <a:ext cx="864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Реконструкция участка </a:t>
            </a:r>
            <a:r>
              <a:rPr lang="ru-RU" dirty="0" smtClean="0"/>
              <a:t>от ТК-25-20 до ТК-25-24 и до ЦТП «Комарова-2»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5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2177" y="626012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Реконструкция участка </a:t>
            </a:r>
            <a:r>
              <a:rPr lang="ru-RU" dirty="0" smtClean="0"/>
              <a:t>от ТК-25-5 до ЦТП «Комарова-1»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7" y="158994"/>
            <a:ext cx="7852996" cy="589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" y="1112357"/>
            <a:ext cx="10134036" cy="3398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884" y="4695091"/>
            <a:ext cx="729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Реконструкция участка </a:t>
            </a:r>
            <a:r>
              <a:rPr lang="ru-RU" dirty="0" smtClean="0"/>
              <a:t>от ТК-37-4 до ТК-37-7 пр. Ленина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9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5529</TotalTime>
  <Words>85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Аспект</vt:lpstr>
      <vt:lpstr>   Перечень участков тепловых сетей АО «УСТЭК-Челябинск», подлежащих реконструкции и капитальному ремонту                           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Аношко Роман Михайлович</dc:creator>
  <cp:lastModifiedBy>Шустова Маргарита Евгеньевна</cp:lastModifiedBy>
  <cp:revision>236</cp:revision>
  <dcterms:created xsi:type="dcterms:W3CDTF">2019-10-15T11:32:14Z</dcterms:created>
  <dcterms:modified xsi:type="dcterms:W3CDTF">2024-12-25T08:42:57Z</dcterms:modified>
</cp:coreProperties>
</file>