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1"/>
  </p:notesMasterIdLst>
  <p:sldIdLst>
    <p:sldId id="31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317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20" r:id="rId30"/>
  </p:sldIdLst>
  <p:sldSz cx="12192000" cy="6858000"/>
  <p:notesSz cx="9926638" cy="1435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9CD"/>
    <a:srgbClr val="DBE2C8"/>
    <a:srgbClr val="D0F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24" autoAdjust="0"/>
  </p:normalViewPr>
  <p:slideViewPr>
    <p:cSldViewPr snapToGrid="0">
      <p:cViewPr>
        <p:scale>
          <a:sx n="80" d="100"/>
          <a:sy n="80" d="100"/>
        </p:scale>
        <p:origin x="1758" y="768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9C2B1524-EB0E-490D-8995-C4B3D6DD9B5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795463"/>
            <a:ext cx="861218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6908710"/>
            <a:ext cx="7941310" cy="5652582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493B2F2D-DC0F-4C85-8EBA-D4F28322E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8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05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785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4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7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50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651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9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76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4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CF66-CA94-421F-9A33-E3322A40BF27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9AF17-694F-45EE-AB39-82A9E28D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4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5000" y="2027238"/>
            <a:ext cx="9144000" cy="2387600"/>
          </a:xfrm>
        </p:spPr>
        <p:txBody>
          <a:bodyPr>
            <a:noAutofit/>
          </a:bodyPr>
          <a:lstStyle/>
          <a:p>
            <a:r>
              <a:rPr lang="ru-RU" sz="3600" b="1" dirty="0"/>
              <a:t>Перечень участков тепловых сетей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АО </a:t>
            </a:r>
            <a:r>
              <a:rPr lang="ru-RU" sz="3600" b="1" dirty="0"/>
              <a:t>«УСТЭК-Челябинск», подлежащих реконструкции и капитальному ремонту                            в </a:t>
            </a:r>
            <a:r>
              <a:rPr lang="ru-RU" sz="3600" b="1" dirty="0" smtClean="0"/>
              <a:t>2026 </a:t>
            </a:r>
            <a:r>
              <a:rPr lang="ru-RU" sz="3600" b="1" dirty="0"/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92036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5" y="6138501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Реконструкция </a:t>
            </a:r>
            <a:r>
              <a:rPr lang="ru-RU" sz="1500" b="1" dirty="0"/>
              <a:t>участка теплотрассы ТК3 - ТК5 по ул. </a:t>
            </a:r>
            <a:r>
              <a:rPr lang="ru-RU" sz="1500" b="1" dirty="0" smtClean="0"/>
              <a:t>Красная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2" y="170436"/>
            <a:ext cx="7598516" cy="59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946" y="6353109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т/м от 57-5 до 57-14 и 57-14 ул</a:t>
            </a:r>
            <a:r>
              <a:rPr lang="ru-RU" sz="1500" b="1" dirty="0" smtClean="0"/>
              <a:t>. Тимирязева</a:t>
            </a:r>
            <a:r>
              <a:rPr lang="ru-RU" sz="1500" b="1" dirty="0"/>
              <a:t>, т/м ТЭЦ-2 - </a:t>
            </a:r>
            <a:r>
              <a:rPr lang="ru-RU" sz="1500" b="1" dirty="0" smtClean="0"/>
              <a:t>Центр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57" y="97917"/>
            <a:ext cx="6901288" cy="618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0543" y="6118360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Капитальный ремонт </a:t>
            </a:r>
            <a:r>
              <a:rPr lang="ru-RU" sz="1500" b="1" dirty="0" smtClean="0"/>
              <a:t>участка </a:t>
            </a:r>
            <a:r>
              <a:rPr lang="ru-RU" sz="1500" b="1" dirty="0"/>
              <a:t>тепловой сети от </a:t>
            </a:r>
            <a:r>
              <a:rPr lang="ru-RU" sz="1500" b="1" dirty="0" smtClean="0"/>
              <a:t>ТК 45-3 – ТК 30-14 </a:t>
            </a:r>
            <a:r>
              <a:rPr lang="ru-RU" sz="1500" b="1" dirty="0"/>
              <a:t>ул. </a:t>
            </a:r>
            <a:r>
              <a:rPr lang="ru-RU" sz="1500" b="1" dirty="0" smtClean="0"/>
              <a:t>Энтузиастов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82" y="261388"/>
            <a:ext cx="9288034" cy="56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7" y="6147465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теплотрассы от ТК 29-2 до ЦТП </a:t>
            </a:r>
            <a:r>
              <a:rPr lang="ru-RU" sz="1500" b="1" dirty="0" err="1"/>
              <a:t>Первоозерный</a:t>
            </a:r>
            <a:r>
              <a:rPr lang="ru-RU" sz="1500" b="1" dirty="0"/>
              <a:t> </a:t>
            </a:r>
            <a:r>
              <a:rPr lang="ru-RU" sz="1500" b="1" dirty="0" err="1" smtClean="0"/>
              <a:t>ул.Мамина</a:t>
            </a:r>
            <a:r>
              <a:rPr lang="ru-RU" sz="1500" b="1" dirty="0" smtClean="0"/>
              <a:t>, 3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97" y="83510"/>
            <a:ext cx="5529090" cy="606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8" y="6075748"/>
            <a:ext cx="10729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теплотрассы от ТК 13-2-3 до ТК 13-18 по </a:t>
            </a:r>
            <a:r>
              <a:rPr lang="ru-RU" sz="1500" b="1" dirty="0" err="1" smtClean="0"/>
              <a:t>ул.Комаровского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6" y="288488"/>
            <a:ext cx="10313486" cy="56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5" y="6174359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теплотрассы от ТК 15-2 до ТК 15-8 и от ТК15-10 до </a:t>
            </a:r>
            <a:r>
              <a:rPr lang="ru-RU" sz="1500" b="1" dirty="0" smtClean="0"/>
              <a:t>ТК15-15 </a:t>
            </a:r>
            <a:r>
              <a:rPr lang="ru-RU" sz="1500" b="1" dirty="0"/>
              <a:t>по ул.50 </a:t>
            </a:r>
            <a:r>
              <a:rPr lang="ru-RU" sz="1500" b="1" dirty="0" err="1"/>
              <a:t>летия</a:t>
            </a:r>
            <a:r>
              <a:rPr lang="ru-RU" sz="1500" b="1" dirty="0"/>
              <a:t> </a:t>
            </a:r>
            <a:r>
              <a:rPr lang="ru-RU" sz="1500" b="1" dirty="0" smtClean="0"/>
              <a:t>ВЛКСМ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63" y="283605"/>
            <a:ext cx="7936153" cy="58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7" y="6129536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теплотрассы от ТК 15-7 до ТК 17-7 по ул.50 </a:t>
            </a:r>
            <a:r>
              <a:rPr lang="ru-RU" sz="1500" b="1" dirty="0" err="1"/>
              <a:t>летия</a:t>
            </a:r>
            <a:r>
              <a:rPr lang="ru-RU" sz="1500" b="1" dirty="0"/>
              <a:t> </a:t>
            </a:r>
            <a:r>
              <a:rPr lang="ru-RU" sz="1500" b="1" dirty="0" smtClean="0"/>
              <a:t>ВЛКСМ</a:t>
            </a:r>
            <a:endParaRPr lang="ru-RU" sz="15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27" y="278839"/>
            <a:ext cx="6551830" cy="57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7" y="6100319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теплотрассы от ТК 17-7 до ТК 15-18 по ул.50 </a:t>
            </a:r>
            <a:r>
              <a:rPr lang="ru-RU" sz="1500" b="1" dirty="0" err="1"/>
              <a:t>летия</a:t>
            </a:r>
            <a:r>
              <a:rPr lang="ru-RU" sz="1500" b="1" dirty="0"/>
              <a:t> </a:t>
            </a:r>
            <a:r>
              <a:rPr lang="ru-RU" sz="1500" b="1" dirty="0" smtClean="0"/>
              <a:t>ВЛКСМ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6" y="277906"/>
            <a:ext cx="6314992" cy="57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977" y="6353653"/>
            <a:ext cx="116980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от ЦТП Общежитий ТК-53-2 до ТК53-22 по ул. </a:t>
            </a:r>
            <a:r>
              <a:rPr lang="ru-RU" sz="1500" b="1" dirty="0" smtClean="0"/>
              <a:t>Молодогвардейцев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82" y="315402"/>
            <a:ext cx="3844514" cy="5962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87" y="315402"/>
            <a:ext cx="3867638" cy="60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619" y="5986101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от наружной стены ТК 38-13 до ж/д 3-го Интернационала </a:t>
            </a:r>
            <a:r>
              <a:rPr lang="ru-RU" sz="1500" b="1" dirty="0" smtClean="0"/>
              <a:t>63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16" y="405950"/>
            <a:ext cx="8639516" cy="53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9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6541" y="6123933"/>
            <a:ext cx="115734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т/м ЧТЭЦ-1 - ЧТПЗ от ТК43 до ТК49 по ул</a:t>
            </a:r>
            <a:r>
              <a:rPr lang="ru-RU" sz="1500" b="1" dirty="0" smtClean="0"/>
              <a:t>. Новороссийская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34" y="364061"/>
            <a:ext cx="7513847" cy="55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2440" y="6066783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</a:t>
            </a:r>
            <a:r>
              <a:rPr lang="ru-RU" sz="1500" b="1" dirty="0" smtClean="0"/>
              <a:t>сети </a:t>
            </a:r>
            <a:r>
              <a:rPr lang="ru-RU" sz="1500" b="1" dirty="0"/>
              <a:t>между Т.3 и ж/д </a:t>
            </a:r>
            <a:r>
              <a:rPr lang="ru-RU" sz="1500" b="1" dirty="0" err="1"/>
              <a:t>Каслинская</a:t>
            </a:r>
            <a:r>
              <a:rPr lang="ru-RU" sz="1500" b="1" dirty="0"/>
              <a:t> </a:t>
            </a:r>
            <a:r>
              <a:rPr lang="ru-RU" sz="1500" b="1" dirty="0" smtClean="0"/>
              <a:t>1а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15" y="415500"/>
            <a:ext cx="7829762" cy="540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871" y="6327455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между ТК-40-15 и </a:t>
            </a:r>
            <a:r>
              <a:rPr lang="ru-RU" sz="1500" b="1" dirty="0" smtClean="0"/>
              <a:t>ТК-40-4а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80" y="372295"/>
            <a:ext cx="8971691" cy="569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7" y="6106684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от ТК 11-1 до ТК 11-3, от ТК 11 через </a:t>
            </a:r>
            <a:r>
              <a:rPr lang="ru-RU" sz="1500" b="1" dirty="0" smtClean="0"/>
              <a:t>ТК11-4 до </a:t>
            </a:r>
            <a:r>
              <a:rPr lang="ru-RU" sz="1500" b="1" dirty="0"/>
              <a:t>ТК </a:t>
            </a:r>
            <a:r>
              <a:rPr lang="ru-RU" sz="1500" b="1" dirty="0" smtClean="0"/>
              <a:t>11-1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23" y="454194"/>
            <a:ext cx="9153237" cy="54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7" y="6153294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от секционных задвижек в подвале ж/д ул. Курчатова 16 до ТК </a:t>
            </a:r>
            <a:r>
              <a:rPr lang="ru-RU" sz="1500" b="1" dirty="0" smtClean="0"/>
              <a:t>7-9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58" y="323885"/>
            <a:ext cx="9414968" cy="55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9" y="6066783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от ТК 37-2 до ТК </a:t>
            </a:r>
            <a:r>
              <a:rPr lang="ru-RU" sz="1500" b="1" dirty="0" smtClean="0"/>
              <a:t>37-3, </a:t>
            </a:r>
            <a:r>
              <a:rPr lang="ru-RU" sz="1500" b="1" dirty="0"/>
              <a:t>от ТК 37-3 до </a:t>
            </a:r>
            <a:r>
              <a:rPr lang="ru-RU" sz="1500" b="1" dirty="0" smtClean="0"/>
              <a:t>ТК37-16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58" y="284475"/>
            <a:ext cx="9202371" cy="56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9262" y="6242121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между ТК-84-4 и </a:t>
            </a:r>
            <a:r>
              <a:rPr lang="ru-RU" sz="1500" b="1" dirty="0" smtClean="0"/>
              <a:t>ТК-84-4а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76" y="154252"/>
            <a:ext cx="7799881" cy="60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6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987" y="6066783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ТЭЦ-1 - КБС от ж/д ул. Южный Бульвар, 27 до </a:t>
            </a:r>
            <a:r>
              <a:rPr lang="ru-RU" sz="1500" b="1" dirty="0" smtClean="0"/>
              <a:t>ж/д ул</a:t>
            </a:r>
            <a:r>
              <a:rPr lang="ru-RU" sz="1500" b="1" dirty="0"/>
              <a:t>. Южный Бульвар </a:t>
            </a:r>
            <a:r>
              <a:rPr lang="ru-RU" sz="1500" b="1" dirty="0" smtClean="0"/>
              <a:t>29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58" y="244149"/>
            <a:ext cx="9561568" cy="57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7443" y="6036182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от ТК 22-12а до ТК </a:t>
            </a:r>
            <a:r>
              <a:rPr lang="ru-RU" sz="1500" b="1" dirty="0" smtClean="0"/>
              <a:t>22-13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32" y="528713"/>
            <a:ext cx="9503132" cy="514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212" y="6216722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тепловой сети от ТК 28-2 до ТК </a:t>
            </a:r>
            <a:r>
              <a:rPr lang="ru-RU" sz="1500" b="1" dirty="0" smtClean="0"/>
              <a:t>28-6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62" y="371663"/>
            <a:ext cx="8451409" cy="57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6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2180" y="6216722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Реконструкция </a:t>
            </a:r>
            <a:r>
              <a:rPr lang="ru-RU" sz="1500" b="1" dirty="0"/>
              <a:t>тепловой сети на участке от ТК22-5 до  ТК59-13 и на участке от ТК22-7 до </a:t>
            </a:r>
            <a:r>
              <a:rPr lang="ru-RU" sz="1500" b="1" dirty="0" smtClean="0"/>
              <a:t>ТК22-8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42" y="354558"/>
            <a:ext cx="9151902" cy="576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3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07" y="6027003"/>
            <a:ext cx="107609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т/м ТЭЦ-2-Бажова от ТК-12 до ТК-14 </a:t>
            </a:r>
            <a:r>
              <a:rPr lang="ru-RU" sz="1500" b="1" dirty="0" smtClean="0"/>
              <a:t>по </a:t>
            </a:r>
            <a:r>
              <a:rPr lang="ru-RU" sz="1500" b="1" dirty="0"/>
              <a:t>пр. </a:t>
            </a:r>
            <a:r>
              <a:rPr lang="ru-RU" sz="1500" b="1" dirty="0" smtClean="0"/>
              <a:t>Ленина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91" y="363798"/>
            <a:ext cx="8459390" cy="55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788" y="5999242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1-ой т/м ТЭЦ-3 от ТК-29 до ТК-29-4 и до наружной стены ЦТП ПО-5 </a:t>
            </a:r>
            <a:r>
              <a:rPr lang="ru-RU" sz="1500" b="1" dirty="0" smtClean="0"/>
              <a:t>по </a:t>
            </a:r>
            <a:r>
              <a:rPr lang="ru-RU" sz="1500" b="1" dirty="0"/>
              <a:t>ул</a:t>
            </a:r>
            <a:r>
              <a:rPr lang="ru-RU" sz="1500" b="1" dirty="0" smtClean="0"/>
              <a:t>. Завалишина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15" y="205127"/>
            <a:ext cx="9130256" cy="570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9376" y="5971533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т/м ТЭЦ-2-Бродокалмакский тракт от ТК-47-5 до ж/д пер. </a:t>
            </a:r>
            <a:r>
              <a:rPr lang="ru-RU" sz="1500" b="1" dirty="0" smtClean="0"/>
              <a:t>Передовой,5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35" y="470694"/>
            <a:ext cx="8716591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195" y="6017673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1 т\м ЧГРЭС  от ТК 25-104 до ТК 25-82 ул</a:t>
            </a:r>
            <a:r>
              <a:rPr lang="ru-RU" sz="1500" b="1" dirty="0" smtClean="0"/>
              <a:t>. Береговая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27" y="215153"/>
            <a:ext cx="5792046" cy="56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187" y="6073133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т/м от ТК25 - ТК25а-9 ул</a:t>
            </a:r>
            <a:r>
              <a:rPr lang="ru-RU" sz="1500" b="1" dirty="0" smtClean="0"/>
              <a:t>. </a:t>
            </a:r>
            <a:r>
              <a:rPr lang="ru-RU" sz="1500" b="1" dirty="0" err="1" smtClean="0"/>
              <a:t>Овчинникова</a:t>
            </a:r>
            <a:endParaRPr lang="ru-RU" sz="15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23" y="300123"/>
            <a:ext cx="4555238" cy="569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4448" y="6344689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участка т/м  ТК6-3 - ТК6-5 </a:t>
            </a:r>
            <a:r>
              <a:rPr lang="ru-RU" sz="1500" b="1" dirty="0" err="1" smtClean="0"/>
              <a:t>ул.Гоголя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01" y="154674"/>
            <a:ext cx="7959204" cy="61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344" y="6270648"/>
            <a:ext cx="105931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Реконструкция между Т.25 и Т.34-1 по 1т/м ЧТЭЦ-4 по ул. </a:t>
            </a:r>
            <a:r>
              <a:rPr lang="ru-RU" sz="1500" b="1" dirty="0" smtClean="0"/>
              <a:t>Российская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75" y="153975"/>
            <a:ext cx="4571848" cy="61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5518</TotalTime>
  <Words>387</Words>
  <Application>Microsoft Office PowerPoint</Application>
  <PresentationFormat>Широкоэкранный</PresentationFormat>
  <Paragraphs>29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Тема Office</vt:lpstr>
      <vt:lpstr>Перечень участков тепловых сетей  АО «УСТЭК-Челябинск», подлежащих реконструкции и капитальному ремонту                            в 2026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Аношко Роман Михайлович</dc:creator>
  <cp:lastModifiedBy>Шустова Маргарита Евгеньевна</cp:lastModifiedBy>
  <cp:revision>281</cp:revision>
  <cp:lastPrinted>2026-04-09T05:49:54Z</cp:lastPrinted>
  <dcterms:created xsi:type="dcterms:W3CDTF">2019-10-15T11:32:14Z</dcterms:created>
  <dcterms:modified xsi:type="dcterms:W3CDTF">2026-06-01T06:34:36Z</dcterms:modified>
</cp:coreProperties>
</file>