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9" r:id="rId2"/>
    <p:sldId id="280" r:id="rId3"/>
    <p:sldId id="281" r:id="rId4"/>
    <p:sldId id="282" r:id="rId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17F400-C59E-4496-815E-AC06020D63A4}">
          <p14:sldIdLst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37D"/>
    <a:srgbClr val="FFFFFF"/>
    <a:srgbClr val="DEF3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7" autoAdjust="0"/>
    <p:restoredTop sz="93832" autoAdjust="0"/>
  </p:normalViewPr>
  <p:slideViewPr>
    <p:cSldViewPr snapToGrid="0">
      <p:cViewPr varScale="1">
        <p:scale>
          <a:sx n="86" d="100"/>
          <a:sy n="86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1F522-B87B-4522-9B1A-96D32235DCB6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53F2A-A552-4D3B-93E7-AE16A8E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1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3F2A-A552-4D3B-93E7-AE16A8EA99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9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153" y="2348880"/>
            <a:ext cx="6912769" cy="2160240"/>
          </a:xfrm>
        </p:spPr>
        <p:txBody>
          <a:bodyPr anchor="t" anchorCtr="0"/>
          <a:lstStyle>
            <a:lvl1pPr algn="l">
              <a:defRPr sz="2813" b="1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153" y="1484313"/>
            <a:ext cx="6912769" cy="721022"/>
          </a:xfrm>
        </p:spPr>
        <p:txBody>
          <a:bodyPr anchor="b" anchorCtr="0"/>
          <a:lstStyle>
            <a:lvl1pPr marL="0" indent="0" algn="l">
              <a:buNone/>
              <a:defRPr sz="1125">
                <a:solidFill>
                  <a:schemeClr val="accent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 smtClean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3153" y="4653136"/>
            <a:ext cx="6912769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 smtClean="0"/>
              <a:t>Имя</a:t>
            </a:r>
            <a:r>
              <a:rPr lang="en-US" dirty="0" smtClean="0"/>
              <a:t> / </a:t>
            </a:r>
            <a:r>
              <a:rPr lang="ru-RU" dirty="0" smtClean="0"/>
              <a:t>Название</a:t>
            </a:r>
            <a:r>
              <a:rPr lang="en-US" dirty="0" smtClean="0"/>
              <a:t> /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36" name="Rectangle 35"/>
          <p:cNvSpPr/>
          <p:nvPr userDrawn="1"/>
        </p:nvSpPr>
        <p:spPr>
          <a:xfrm>
            <a:off x="8730858" y="4653136"/>
            <a:ext cx="413147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7434357" y="5805916"/>
            <a:ext cx="351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8292495" y="4077056"/>
            <a:ext cx="216024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7785360" y="5229122"/>
            <a:ext cx="1358644" cy="1044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785357" y="6273316"/>
            <a:ext cx="1080120" cy="396044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4" y="6334012"/>
            <a:ext cx="836965" cy="2746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863809" y="5377816"/>
            <a:ext cx="151472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1350" b="1" dirty="0">
                <a:solidFill>
                  <a:prstClr val="white"/>
                </a:solidFill>
                <a:latin typeface="GT Eesti Pro Display Bold" pitchFamily="50" charset="-52"/>
                <a:cs typeface="Arial" charset="0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1350" b="1" dirty="0">
                <a:solidFill>
                  <a:prstClr val="white"/>
                </a:solidFill>
                <a:latin typeface="GT Eesti Pro Display Bold" pitchFamily="50" charset="-52"/>
                <a:cs typeface="Arial" charset="0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1350" b="1" dirty="0">
                <a:solidFill>
                  <a:prstClr val="white"/>
                </a:solidFill>
                <a:latin typeface="GT Eesti Pro Display Bold" pitchFamily="50" charset="-52"/>
                <a:cs typeface="Arial" charset="0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14705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Picture" preserve="1" userDrawn="1">
  <p:cSld name="Title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153" y="1484313"/>
            <a:ext cx="4050841" cy="4608512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80013" y="1484314"/>
            <a:ext cx="4050842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013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6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1" preserve="1" userDrawn="1">
  <p:cSld name="Title and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3149" y="1484314"/>
            <a:ext cx="8317706" cy="4608512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013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4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16.11.2016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3148" y="2564915"/>
            <a:ext cx="8317704" cy="1656457"/>
          </a:xfrm>
        </p:spPr>
        <p:txBody>
          <a:bodyPr anchor="ctr" anchorCtr="0"/>
          <a:lstStyle>
            <a:lvl1pPr algn="ctr">
              <a:defRPr sz="2813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153" y="2348880"/>
            <a:ext cx="6912769" cy="2160240"/>
          </a:xfrm>
        </p:spPr>
        <p:txBody>
          <a:bodyPr anchor="t" anchorCtr="0"/>
          <a:lstStyle>
            <a:lvl1pPr algn="l">
              <a:defRPr sz="2813" b="1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153" y="1484313"/>
            <a:ext cx="6912769" cy="721022"/>
          </a:xfrm>
        </p:spPr>
        <p:txBody>
          <a:bodyPr anchor="b" anchorCtr="0"/>
          <a:lstStyle>
            <a:lvl1pPr marL="0" indent="0" algn="l">
              <a:buNone/>
              <a:defRPr sz="1125">
                <a:solidFill>
                  <a:schemeClr val="accent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 smtClean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3153" y="4653136"/>
            <a:ext cx="6912769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8730858" y="4653136"/>
            <a:ext cx="413147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7434357" y="5805916"/>
            <a:ext cx="3510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8292495" y="4077056"/>
            <a:ext cx="216024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7785360" y="5229122"/>
            <a:ext cx="1358644" cy="1044194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>
                <a:solidFill>
                  <a:prstClr val="white"/>
                </a:solidFill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7785357" y="6273316"/>
            <a:ext cx="1080120" cy="396044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>
                <a:solidFill>
                  <a:prstClr val="white"/>
                </a:solidFill>
              </a:endParaRPr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2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91" y="260648"/>
            <a:ext cx="8508023" cy="720000"/>
          </a:xfrm>
          <a:prstGeom prst="rect">
            <a:avLst/>
          </a:prstGeom>
        </p:spPr>
        <p:txBody>
          <a:bodyPr lIns="91344" tIns="45675" rIns="91344" bIns="45675"/>
          <a:lstStyle/>
          <a:p>
            <a:r>
              <a:rPr lang="ru-RU" smtClean="0"/>
              <a:t>Образец заголовка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644" y="6455150"/>
            <a:ext cx="1329104" cy="144463"/>
          </a:xfrm>
          <a:prstGeom prst="rect">
            <a:avLst/>
          </a:prstGeom>
        </p:spPr>
        <p:txBody>
          <a:bodyPr lIns="91344" tIns="45675" rIns="91344" bIns="45675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16.11.2016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925" y="6455150"/>
            <a:ext cx="4040065" cy="144463"/>
          </a:xfrm>
          <a:prstGeom prst="rect">
            <a:avLst/>
          </a:prstGeom>
        </p:spPr>
        <p:txBody>
          <a:bodyPr lIns="91344" tIns="45675" rIns="91344" bIns="45675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6343-1400-496A-84DD-C5A03C4E26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83" y="404813"/>
            <a:ext cx="8043496" cy="1079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83" y="1628775"/>
            <a:ext cx="8043496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17281" y="6308746"/>
            <a:ext cx="2127738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16.11.2016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5020" y="6308746"/>
            <a:ext cx="478448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9949A-56EE-4010-82F7-66B1789104A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8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680"/>
            <a:ext cx="7772400" cy="1470025"/>
          </a:xfrm>
          <a:prstGeom prst="rect">
            <a:avLst/>
          </a:prstGeom>
        </p:spPr>
        <p:txBody>
          <a:bodyPr lIns="91344" tIns="45675" rIns="91344" bIns="4567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  <a:prstGeom prst="rect">
            <a:avLst/>
          </a:prstGeom>
        </p:spPr>
        <p:txBody>
          <a:bodyPr lIns="91344" tIns="45675" rIns="91344" bIns="456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2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1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3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596"/>
            <a:ext cx="2133600" cy="365125"/>
          </a:xfrm>
          <a:prstGeom prst="rect">
            <a:avLst/>
          </a:prstGeom>
        </p:spPr>
        <p:txBody>
          <a:bodyPr lIns="91344" tIns="45675" rIns="91344" bIns="45675"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16.11.2016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596"/>
            <a:ext cx="2895600" cy="365125"/>
          </a:xfrm>
          <a:prstGeom prst="rect">
            <a:avLst/>
          </a:prstGeom>
        </p:spPr>
        <p:txBody>
          <a:bodyPr lIns="91344" tIns="45675" rIns="91344" bIns="45675"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329-013D-4528-A652-EA863D81C5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3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C:\Users\borisyul\AppData\Local\Temp\Rar$DR01.403\Fortum_Ru_byline_free zone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243" y="6256338"/>
            <a:ext cx="23372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316525" y="1042988"/>
            <a:ext cx="8521212" cy="0"/>
          </a:xfrm>
          <a:prstGeom prst="line">
            <a:avLst/>
          </a:prstGeom>
          <a:ln>
            <a:solidFill>
              <a:srgbClr val="74B92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316525" y="6186488"/>
            <a:ext cx="8521212" cy="0"/>
          </a:xfrm>
          <a:prstGeom prst="line">
            <a:avLst/>
          </a:prstGeom>
          <a:ln>
            <a:solidFill>
              <a:srgbClr val="74B92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№</a:t>
            </a: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8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758357" y="6237312"/>
            <a:ext cx="1134127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893045" y="0"/>
            <a:ext cx="4428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729865" y="970447"/>
            <a:ext cx="177512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4" y="0"/>
            <a:ext cx="580557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764629"/>
            <a:ext cx="1647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675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153" y="1926000"/>
            <a:ext cx="6912769" cy="1296000"/>
          </a:xfrm>
        </p:spPr>
        <p:txBody>
          <a:bodyPr anchor="t" anchorCtr="0"/>
          <a:lstStyle>
            <a:lvl1pPr algn="l">
              <a:defRPr sz="2813" b="1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153" y="1404000"/>
            <a:ext cx="6912769" cy="360000"/>
          </a:xfrm>
        </p:spPr>
        <p:txBody>
          <a:bodyPr anchor="b" anchorCtr="0"/>
          <a:lstStyle>
            <a:lvl1pPr marL="0" indent="0" algn="l">
              <a:buNone/>
              <a:defRPr sz="1125">
                <a:solidFill>
                  <a:schemeClr val="accent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 smtClean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3153" y="4653136"/>
            <a:ext cx="6912769" cy="72055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 smtClean="0"/>
              <a:t>Имя</a:t>
            </a:r>
            <a:r>
              <a:rPr lang="en-US" dirty="0" smtClean="0"/>
              <a:t> / </a:t>
            </a:r>
            <a:r>
              <a:rPr lang="ru-RU" dirty="0" smtClean="0"/>
              <a:t>Название</a:t>
            </a:r>
            <a:r>
              <a:rPr lang="en-US" dirty="0" smtClean="0"/>
              <a:t> /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4" y="6334012"/>
            <a:ext cx="836965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 Slide Neg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893045" y="0"/>
            <a:ext cx="442800" cy="271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729865" y="970447"/>
            <a:ext cx="177512" cy="236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4" y="0"/>
            <a:ext cx="580557" cy="77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764629"/>
            <a:ext cx="164700" cy="21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758357" y="6237312"/>
            <a:ext cx="1134127" cy="468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675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153" y="1926000"/>
            <a:ext cx="6912769" cy="1296000"/>
          </a:xfrm>
        </p:spPr>
        <p:txBody>
          <a:bodyPr anchor="t" anchorCtr="0"/>
          <a:lstStyle>
            <a:lvl1pPr algn="l">
              <a:defRPr sz="2813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153" y="1404000"/>
            <a:ext cx="6912769" cy="360000"/>
          </a:xfrm>
        </p:spPr>
        <p:txBody>
          <a:bodyPr anchor="b" anchorCtr="0"/>
          <a:lstStyle>
            <a:lvl1pPr marL="0" indent="0" algn="l">
              <a:buNone/>
              <a:defRPr sz="1125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 smtClean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3153" y="4653136"/>
            <a:ext cx="6912769" cy="720552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Имя</a:t>
            </a:r>
            <a:r>
              <a:rPr lang="en-US" dirty="0" smtClean="0"/>
              <a:t> / </a:t>
            </a:r>
            <a:r>
              <a:rPr lang="ru-RU" dirty="0" smtClean="0"/>
              <a:t>Название</a:t>
            </a:r>
            <a:r>
              <a:rPr lang="en-US" dirty="0" smtClean="0"/>
              <a:t> / </a:t>
            </a:r>
            <a:r>
              <a:rPr lang="ru-RU" dirty="0" smtClean="0"/>
              <a:t>Дата</a:t>
            </a:r>
            <a:endParaRPr lang="en-US" dirty="0" smtClean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4" y="6334012"/>
            <a:ext cx="836965" cy="2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539" y="1340772"/>
            <a:ext cx="8317706" cy="460851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602754" marR="0" indent="0" algn="l" defTabSz="51435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marL="757238" marR="0" lvl="4" indent="-154484" algn="l" defTabSz="51435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стиля текста пятого уровня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ing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49" y="1484316"/>
            <a:ext cx="8317706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3149" y="2060849"/>
            <a:ext cx="8317706" cy="40319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3153" y="1484313"/>
            <a:ext cx="4050841" cy="4608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013" y="1484313"/>
            <a:ext cx="4050842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5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49" y="1484316"/>
            <a:ext cx="4050842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13" b="1" baseline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3149" y="2060849"/>
            <a:ext cx="4050842" cy="4031976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0013" y="1484316"/>
            <a:ext cx="4050842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0013" y="2060852"/>
            <a:ext cx="4050842" cy="4031977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51" y="1484316"/>
            <a:ext cx="2646685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3151" y="2060578"/>
            <a:ext cx="2646685" cy="4032249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84169" y="1484316"/>
            <a:ext cx="2646686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84169" y="2060578"/>
            <a:ext cx="2646686" cy="4032249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75856" y="1484316"/>
            <a:ext cx="2592288" cy="57576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75856" y="2060578"/>
            <a:ext cx="2592288" cy="4032249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167844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976156" y="1484313"/>
            <a:ext cx="0" cy="4608512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 1/2" preserve="1" userDrawn="1">
  <p:cSld name="Title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153" y="1484313"/>
            <a:ext cx="4050841" cy="4608512"/>
          </a:xfrm>
        </p:spPr>
        <p:txBody>
          <a:bodyPr/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стиля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стиля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стиля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16.11.2016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80014" y="11"/>
            <a:ext cx="4463988" cy="609282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1013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3153" y="476250"/>
            <a:ext cx="4050841" cy="720502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4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149" y="476250"/>
            <a:ext cx="8317706" cy="720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49" y="1484319"/>
            <a:ext cx="8317706" cy="4608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Образец стиля текста</a:t>
            </a:r>
            <a:endParaRPr lang="en-US" dirty="0" smtClean="0"/>
          </a:p>
          <a:p>
            <a:pPr lvl="1"/>
            <a:r>
              <a:rPr lang="ru-RU" dirty="0" smtClean="0"/>
              <a:t>Образец текста второго уровня</a:t>
            </a:r>
            <a:endParaRPr lang="en-US" dirty="0" smtClean="0"/>
          </a:p>
          <a:p>
            <a:pPr lvl="2"/>
            <a:r>
              <a:rPr lang="ru-RU" dirty="0" smtClean="0"/>
              <a:t>Образец текста третьего уровня</a:t>
            </a:r>
            <a:endParaRPr lang="en-US" dirty="0" smtClean="0"/>
          </a:p>
          <a:p>
            <a:pPr lvl="3"/>
            <a:r>
              <a:rPr lang="ru-RU" dirty="0" smtClean="0"/>
              <a:t>Образец текста четвёртого уровня</a:t>
            </a:r>
            <a:endParaRPr lang="en-US" dirty="0" smtClean="0"/>
          </a:p>
          <a:p>
            <a:pPr lvl="4"/>
            <a:r>
              <a:rPr lang="ru-RU" dirty="0" smtClean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455" y="6345238"/>
            <a:ext cx="1080287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506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cs typeface="Arial" charset="0"/>
              </a:rPr>
              <a:t>16.11.2016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9742" y="6345238"/>
            <a:ext cx="5616179" cy="252412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506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152" y="6345247"/>
            <a:ext cx="216305" cy="252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506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9020347" y="6885485"/>
            <a:ext cx="118622" cy="17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13" dirty="0">
                <a:solidFill>
                  <a:prstClr val="white"/>
                </a:solidFill>
                <a:cs typeface="Arial" charset="0"/>
              </a:rPr>
              <a:t>©grow. for fortum</a:t>
            </a:r>
            <a:endParaRPr lang="en-GB" sz="113" dirty="0" err="1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6342724"/>
            <a:ext cx="810000" cy="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1575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50019" indent="-150019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1125" kern="1200">
          <a:solidFill>
            <a:srgbClr val="000000"/>
          </a:solidFill>
          <a:latin typeface="+mn-lt"/>
          <a:ea typeface="+mn-ea"/>
          <a:cs typeface="+mn-cs"/>
        </a:defRPr>
      </a:lvl1pPr>
      <a:lvl2pPr marL="303610" indent="-153591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–"/>
        <a:defRPr sz="1013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453629" indent="-150019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900" kern="1200">
          <a:solidFill>
            <a:srgbClr val="000000"/>
          </a:solidFill>
          <a:latin typeface="+mn-lt"/>
          <a:ea typeface="+mn-ea"/>
          <a:cs typeface="+mn-cs"/>
        </a:defRPr>
      </a:lvl3pPr>
      <a:lvl4pPr marL="602754" indent="-149126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–"/>
        <a:defRPr sz="788" kern="1200">
          <a:solidFill>
            <a:srgbClr val="000000"/>
          </a:solidFill>
          <a:latin typeface="+mn-lt"/>
          <a:ea typeface="+mn-ea"/>
          <a:cs typeface="+mn-cs"/>
        </a:defRPr>
      </a:lvl4pPr>
      <a:lvl5pPr marL="757238" indent="-154484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788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907256" indent="-150019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–"/>
        <a:defRPr sz="675" kern="1200">
          <a:solidFill>
            <a:srgbClr val="000000"/>
          </a:solidFill>
          <a:latin typeface="+mn-lt"/>
          <a:ea typeface="+mn-ea"/>
          <a:cs typeface="+mn-cs"/>
        </a:defRPr>
      </a:lvl6pPr>
      <a:lvl7pPr marL="1056383" indent="-149126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675" kern="1200">
          <a:solidFill>
            <a:srgbClr val="000000"/>
          </a:solidFill>
          <a:latin typeface="+mn-lt"/>
          <a:ea typeface="+mn-ea"/>
          <a:cs typeface="+mn-cs"/>
        </a:defRPr>
      </a:lvl7pPr>
      <a:lvl8pPr marL="1210866" indent="-154484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–"/>
        <a:defRPr sz="675" kern="1200">
          <a:solidFill>
            <a:srgbClr val="000000"/>
          </a:solidFill>
          <a:latin typeface="+mn-lt"/>
          <a:ea typeface="+mn-ea"/>
          <a:cs typeface="+mn-cs"/>
        </a:defRPr>
      </a:lvl8pPr>
      <a:lvl9pPr marL="1360885" indent="-150019" algn="l" defTabSz="51435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675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2" y="468509"/>
            <a:ext cx="8461907" cy="6359131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499" y="2034501"/>
            <a:ext cx="664522" cy="591363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1356102" y="875654"/>
            <a:ext cx="6464398" cy="3886846"/>
            <a:chOff x="1356102" y="875654"/>
            <a:chExt cx="6464398" cy="388684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5540188" y="2266790"/>
              <a:ext cx="2280312" cy="3044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5471032" y="2034187"/>
              <a:ext cx="69156" cy="240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5409560" y="1390810"/>
              <a:ext cx="61472" cy="643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Прямая соединительная линия 2"/>
            <p:cNvCxnSpPr/>
            <p:nvPr/>
          </p:nvCxnSpPr>
          <p:spPr>
            <a:xfrm flipH="1" flipV="1">
              <a:off x="4517831" y="1278650"/>
              <a:ext cx="891729" cy="112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3990814" y="1278336"/>
              <a:ext cx="527017" cy="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3897824" y="875654"/>
              <a:ext cx="92990" cy="402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3533614" y="875654"/>
              <a:ext cx="3642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533614" y="875654"/>
              <a:ext cx="0" cy="45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356102" y="1334730"/>
              <a:ext cx="2177512" cy="153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356102" y="1487837"/>
              <a:ext cx="0" cy="312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356102" y="1762125"/>
              <a:ext cx="782261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138363" y="1762125"/>
              <a:ext cx="228600" cy="942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319338" y="2705100"/>
              <a:ext cx="47625" cy="18526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319338" y="4557713"/>
              <a:ext cx="819150" cy="204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3138488" y="2533650"/>
              <a:ext cx="759336" cy="2228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3897824" y="2506763"/>
              <a:ext cx="1726689" cy="26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624513" y="2506763"/>
              <a:ext cx="2195986" cy="6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1333500" y="876300"/>
            <a:ext cx="6370320" cy="3886200"/>
          </a:xfrm>
          <a:custGeom>
            <a:avLst/>
            <a:gdLst>
              <a:gd name="connsiteX0" fmla="*/ 0 w 6591300"/>
              <a:gd name="connsiteY0" fmla="*/ 0 h 4099560"/>
              <a:gd name="connsiteX1" fmla="*/ 6591300 w 6591300"/>
              <a:gd name="connsiteY1" fmla="*/ 0 h 4099560"/>
              <a:gd name="connsiteX2" fmla="*/ 6591300 w 6591300"/>
              <a:gd name="connsiteY2" fmla="*/ 4099560 h 4099560"/>
              <a:gd name="connsiteX3" fmla="*/ 0 w 6591300"/>
              <a:gd name="connsiteY3" fmla="*/ 4099560 h 4099560"/>
              <a:gd name="connsiteX4" fmla="*/ 0 w 6591300"/>
              <a:gd name="connsiteY4" fmla="*/ 0 h 4099560"/>
              <a:gd name="connsiteX0" fmla="*/ 60960 w 6591300"/>
              <a:gd name="connsiteY0" fmla="*/ 830580 h 4099560"/>
              <a:gd name="connsiteX1" fmla="*/ 6591300 w 6591300"/>
              <a:gd name="connsiteY1" fmla="*/ 0 h 4099560"/>
              <a:gd name="connsiteX2" fmla="*/ 6591300 w 6591300"/>
              <a:gd name="connsiteY2" fmla="*/ 4099560 h 4099560"/>
              <a:gd name="connsiteX3" fmla="*/ 0 w 6591300"/>
              <a:gd name="connsiteY3" fmla="*/ 4099560 h 4099560"/>
              <a:gd name="connsiteX4" fmla="*/ 60960 w 6591300"/>
              <a:gd name="connsiteY4" fmla="*/ 830580 h 4099560"/>
              <a:gd name="connsiteX0" fmla="*/ 60960 w 6591300"/>
              <a:gd name="connsiteY0" fmla="*/ 830580 h 4099560"/>
              <a:gd name="connsiteX1" fmla="*/ 449580 w 6591300"/>
              <a:gd name="connsiteY1" fmla="*/ 777240 h 4099560"/>
              <a:gd name="connsiteX2" fmla="*/ 6591300 w 6591300"/>
              <a:gd name="connsiteY2" fmla="*/ 0 h 4099560"/>
              <a:gd name="connsiteX3" fmla="*/ 6591300 w 6591300"/>
              <a:gd name="connsiteY3" fmla="*/ 4099560 h 4099560"/>
              <a:gd name="connsiteX4" fmla="*/ 0 w 6591300"/>
              <a:gd name="connsiteY4" fmla="*/ 4099560 h 4099560"/>
              <a:gd name="connsiteX5" fmla="*/ 60960 w 6591300"/>
              <a:gd name="connsiteY5" fmla="*/ 830580 h 4099560"/>
              <a:gd name="connsiteX0" fmla="*/ 60960 w 6591300"/>
              <a:gd name="connsiteY0" fmla="*/ 830580 h 4099560"/>
              <a:gd name="connsiteX1" fmla="*/ 2240280 w 6591300"/>
              <a:gd name="connsiteY1" fmla="*/ 693420 h 4099560"/>
              <a:gd name="connsiteX2" fmla="*/ 6591300 w 6591300"/>
              <a:gd name="connsiteY2" fmla="*/ 0 h 4099560"/>
              <a:gd name="connsiteX3" fmla="*/ 6591300 w 6591300"/>
              <a:gd name="connsiteY3" fmla="*/ 4099560 h 4099560"/>
              <a:gd name="connsiteX4" fmla="*/ 0 w 6591300"/>
              <a:gd name="connsiteY4" fmla="*/ 4099560 h 4099560"/>
              <a:gd name="connsiteX5" fmla="*/ 60960 w 6591300"/>
              <a:gd name="connsiteY5" fmla="*/ 830580 h 4099560"/>
              <a:gd name="connsiteX0" fmla="*/ 60960 w 6591300"/>
              <a:gd name="connsiteY0" fmla="*/ 830580 h 4099560"/>
              <a:gd name="connsiteX1" fmla="*/ 2240280 w 6591300"/>
              <a:gd name="connsiteY1" fmla="*/ 693420 h 4099560"/>
              <a:gd name="connsiteX2" fmla="*/ 2613660 w 6591300"/>
              <a:gd name="connsiteY2" fmla="*/ 617220 h 4099560"/>
              <a:gd name="connsiteX3" fmla="*/ 6591300 w 6591300"/>
              <a:gd name="connsiteY3" fmla="*/ 0 h 4099560"/>
              <a:gd name="connsiteX4" fmla="*/ 6591300 w 6591300"/>
              <a:gd name="connsiteY4" fmla="*/ 4099560 h 4099560"/>
              <a:gd name="connsiteX5" fmla="*/ 0 w 6591300"/>
              <a:gd name="connsiteY5" fmla="*/ 4099560 h 4099560"/>
              <a:gd name="connsiteX6" fmla="*/ 60960 w 6591300"/>
              <a:gd name="connsiteY6" fmla="*/ 830580 h 4099560"/>
              <a:gd name="connsiteX0" fmla="*/ 60960 w 6591300"/>
              <a:gd name="connsiteY0" fmla="*/ 830580 h 4099560"/>
              <a:gd name="connsiteX1" fmla="*/ 2240280 w 6591300"/>
              <a:gd name="connsiteY1" fmla="*/ 693420 h 4099560"/>
              <a:gd name="connsiteX2" fmla="*/ 2613660 w 6591300"/>
              <a:gd name="connsiteY2" fmla="*/ 617220 h 4099560"/>
              <a:gd name="connsiteX3" fmla="*/ 6591300 w 6591300"/>
              <a:gd name="connsiteY3" fmla="*/ 0 h 4099560"/>
              <a:gd name="connsiteX4" fmla="*/ 6591300 w 6591300"/>
              <a:gd name="connsiteY4" fmla="*/ 4099560 h 4099560"/>
              <a:gd name="connsiteX5" fmla="*/ 0 w 6591300"/>
              <a:gd name="connsiteY5" fmla="*/ 4099560 h 4099560"/>
              <a:gd name="connsiteX6" fmla="*/ 60960 w 6591300"/>
              <a:gd name="connsiteY6" fmla="*/ 830580 h 4099560"/>
              <a:gd name="connsiteX0" fmla="*/ 60960 w 6591300"/>
              <a:gd name="connsiteY0" fmla="*/ 830580 h 4099560"/>
              <a:gd name="connsiteX1" fmla="*/ 2240280 w 6591300"/>
              <a:gd name="connsiteY1" fmla="*/ 693420 h 4099560"/>
              <a:gd name="connsiteX2" fmla="*/ 2293620 w 6591300"/>
              <a:gd name="connsiteY2" fmla="*/ 213360 h 4099560"/>
              <a:gd name="connsiteX3" fmla="*/ 6591300 w 6591300"/>
              <a:gd name="connsiteY3" fmla="*/ 0 h 4099560"/>
              <a:gd name="connsiteX4" fmla="*/ 6591300 w 6591300"/>
              <a:gd name="connsiteY4" fmla="*/ 4099560 h 4099560"/>
              <a:gd name="connsiteX5" fmla="*/ 0 w 6591300"/>
              <a:gd name="connsiteY5" fmla="*/ 4099560 h 4099560"/>
              <a:gd name="connsiteX6" fmla="*/ 60960 w 6591300"/>
              <a:gd name="connsiteY6" fmla="*/ 830580 h 4099560"/>
              <a:gd name="connsiteX0" fmla="*/ 60960 w 6591300"/>
              <a:gd name="connsiteY0" fmla="*/ 830580 h 4099560"/>
              <a:gd name="connsiteX1" fmla="*/ 2179320 w 6591300"/>
              <a:gd name="connsiteY1" fmla="*/ 701040 h 4099560"/>
              <a:gd name="connsiteX2" fmla="*/ 2293620 w 6591300"/>
              <a:gd name="connsiteY2" fmla="*/ 213360 h 4099560"/>
              <a:gd name="connsiteX3" fmla="*/ 6591300 w 6591300"/>
              <a:gd name="connsiteY3" fmla="*/ 0 h 4099560"/>
              <a:gd name="connsiteX4" fmla="*/ 6591300 w 6591300"/>
              <a:gd name="connsiteY4" fmla="*/ 4099560 h 4099560"/>
              <a:gd name="connsiteX5" fmla="*/ 0 w 6591300"/>
              <a:gd name="connsiteY5" fmla="*/ 4099560 h 4099560"/>
              <a:gd name="connsiteX6" fmla="*/ 60960 w 6591300"/>
              <a:gd name="connsiteY6" fmla="*/ 830580 h 4099560"/>
              <a:gd name="connsiteX0" fmla="*/ 60960 w 6591300"/>
              <a:gd name="connsiteY0" fmla="*/ 830580 h 4099560"/>
              <a:gd name="connsiteX1" fmla="*/ 2179320 w 6591300"/>
              <a:gd name="connsiteY1" fmla="*/ 701040 h 4099560"/>
              <a:gd name="connsiteX2" fmla="*/ 2293620 w 6591300"/>
              <a:gd name="connsiteY2" fmla="*/ 213360 h 4099560"/>
              <a:gd name="connsiteX3" fmla="*/ 2819400 w 6591300"/>
              <a:gd name="connsiteY3" fmla="*/ 190500 h 4099560"/>
              <a:gd name="connsiteX4" fmla="*/ 6591300 w 6591300"/>
              <a:gd name="connsiteY4" fmla="*/ 0 h 4099560"/>
              <a:gd name="connsiteX5" fmla="*/ 6591300 w 6591300"/>
              <a:gd name="connsiteY5" fmla="*/ 4099560 h 4099560"/>
              <a:gd name="connsiteX6" fmla="*/ 0 w 6591300"/>
              <a:gd name="connsiteY6" fmla="*/ 4099560 h 4099560"/>
              <a:gd name="connsiteX7" fmla="*/ 60960 w 6591300"/>
              <a:gd name="connsiteY7" fmla="*/ 830580 h 4099560"/>
              <a:gd name="connsiteX0" fmla="*/ 60960 w 6591300"/>
              <a:gd name="connsiteY0" fmla="*/ 830580 h 4099560"/>
              <a:gd name="connsiteX1" fmla="*/ 2179320 w 6591300"/>
              <a:gd name="connsiteY1" fmla="*/ 701040 h 4099560"/>
              <a:gd name="connsiteX2" fmla="*/ 2293620 w 6591300"/>
              <a:gd name="connsiteY2" fmla="*/ 213360 h 4099560"/>
              <a:gd name="connsiteX3" fmla="*/ 2606040 w 6591300"/>
              <a:gd name="connsiteY3" fmla="*/ 220980 h 4099560"/>
              <a:gd name="connsiteX4" fmla="*/ 6591300 w 6591300"/>
              <a:gd name="connsiteY4" fmla="*/ 0 h 4099560"/>
              <a:gd name="connsiteX5" fmla="*/ 6591300 w 6591300"/>
              <a:gd name="connsiteY5" fmla="*/ 4099560 h 4099560"/>
              <a:gd name="connsiteX6" fmla="*/ 0 w 6591300"/>
              <a:gd name="connsiteY6" fmla="*/ 4099560 h 4099560"/>
              <a:gd name="connsiteX7" fmla="*/ 60960 w 6591300"/>
              <a:gd name="connsiteY7" fmla="*/ 830580 h 4099560"/>
              <a:gd name="connsiteX0" fmla="*/ 60960 w 6591300"/>
              <a:gd name="connsiteY0" fmla="*/ 830580 h 4099560"/>
              <a:gd name="connsiteX1" fmla="*/ 2179320 w 6591300"/>
              <a:gd name="connsiteY1" fmla="*/ 701040 h 4099560"/>
              <a:gd name="connsiteX2" fmla="*/ 2293620 w 6591300"/>
              <a:gd name="connsiteY2" fmla="*/ 213360 h 4099560"/>
              <a:gd name="connsiteX3" fmla="*/ 2606040 w 6591300"/>
              <a:gd name="connsiteY3" fmla="*/ 220980 h 4099560"/>
              <a:gd name="connsiteX4" fmla="*/ 2903220 w 6591300"/>
              <a:gd name="connsiteY4" fmla="*/ 190500 h 4099560"/>
              <a:gd name="connsiteX5" fmla="*/ 6591300 w 6591300"/>
              <a:gd name="connsiteY5" fmla="*/ 0 h 4099560"/>
              <a:gd name="connsiteX6" fmla="*/ 6591300 w 6591300"/>
              <a:gd name="connsiteY6" fmla="*/ 4099560 h 4099560"/>
              <a:gd name="connsiteX7" fmla="*/ 0 w 6591300"/>
              <a:gd name="connsiteY7" fmla="*/ 4099560 h 4099560"/>
              <a:gd name="connsiteX8" fmla="*/ 60960 w 6591300"/>
              <a:gd name="connsiteY8" fmla="*/ 830580 h 4099560"/>
              <a:gd name="connsiteX0" fmla="*/ 60960 w 6591300"/>
              <a:gd name="connsiteY0" fmla="*/ 830580 h 4099560"/>
              <a:gd name="connsiteX1" fmla="*/ 2179320 w 6591300"/>
              <a:gd name="connsiteY1" fmla="*/ 701040 h 4099560"/>
              <a:gd name="connsiteX2" fmla="*/ 2293620 w 6591300"/>
              <a:gd name="connsiteY2" fmla="*/ 213360 h 4099560"/>
              <a:gd name="connsiteX3" fmla="*/ 2606040 w 6591300"/>
              <a:gd name="connsiteY3" fmla="*/ 220980 h 4099560"/>
              <a:gd name="connsiteX4" fmla="*/ 2720340 w 6591300"/>
              <a:gd name="connsiteY4" fmla="*/ 632460 h 4099560"/>
              <a:gd name="connsiteX5" fmla="*/ 6591300 w 6591300"/>
              <a:gd name="connsiteY5" fmla="*/ 0 h 4099560"/>
              <a:gd name="connsiteX6" fmla="*/ 6591300 w 6591300"/>
              <a:gd name="connsiteY6" fmla="*/ 4099560 h 4099560"/>
              <a:gd name="connsiteX7" fmla="*/ 0 w 6591300"/>
              <a:gd name="connsiteY7" fmla="*/ 4099560 h 4099560"/>
              <a:gd name="connsiteX8" fmla="*/ 60960 w 6591300"/>
              <a:gd name="connsiteY8" fmla="*/ 830580 h 4099560"/>
              <a:gd name="connsiteX0" fmla="*/ 60960 w 6591300"/>
              <a:gd name="connsiteY0" fmla="*/ 830580 h 4099560"/>
              <a:gd name="connsiteX1" fmla="*/ 2179320 w 6591300"/>
              <a:gd name="connsiteY1" fmla="*/ 701040 h 4099560"/>
              <a:gd name="connsiteX2" fmla="*/ 2293620 w 6591300"/>
              <a:gd name="connsiteY2" fmla="*/ 213360 h 4099560"/>
              <a:gd name="connsiteX3" fmla="*/ 2606040 w 6591300"/>
              <a:gd name="connsiteY3" fmla="*/ 220980 h 4099560"/>
              <a:gd name="connsiteX4" fmla="*/ 2720340 w 6591300"/>
              <a:gd name="connsiteY4" fmla="*/ 632460 h 4099560"/>
              <a:gd name="connsiteX5" fmla="*/ 6591300 w 6591300"/>
              <a:gd name="connsiteY5" fmla="*/ 0 h 4099560"/>
              <a:gd name="connsiteX6" fmla="*/ 6591300 w 6591300"/>
              <a:gd name="connsiteY6" fmla="*/ 4099560 h 4099560"/>
              <a:gd name="connsiteX7" fmla="*/ 0 w 6591300"/>
              <a:gd name="connsiteY7" fmla="*/ 4099560 h 4099560"/>
              <a:gd name="connsiteX8" fmla="*/ 60960 w 6591300"/>
              <a:gd name="connsiteY8" fmla="*/ 830580 h 409956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720340 w 6591300"/>
              <a:gd name="connsiteY4" fmla="*/ 419100 h 3886200"/>
              <a:gd name="connsiteX5" fmla="*/ 4107180 w 6591300"/>
              <a:gd name="connsiteY5" fmla="*/ 518160 h 3886200"/>
              <a:gd name="connsiteX6" fmla="*/ 6591300 w 6591300"/>
              <a:gd name="connsiteY6" fmla="*/ 3886200 h 3886200"/>
              <a:gd name="connsiteX7" fmla="*/ 0 w 6591300"/>
              <a:gd name="connsiteY7" fmla="*/ 3886200 h 3886200"/>
              <a:gd name="connsiteX8" fmla="*/ 60960 w 6591300"/>
              <a:gd name="connsiteY8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720340 w 6591300"/>
              <a:gd name="connsiteY4" fmla="*/ 419100 h 3886200"/>
              <a:gd name="connsiteX5" fmla="*/ 3055620 w 6591300"/>
              <a:gd name="connsiteY5" fmla="*/ 426720 h 3886200"/>
              <a:gd name="connsiteX6" fmla="*/ 4107180 w 6591300"/>
              <a:gd name="connsiteY6" fmla="*/ 518160 h 3886200"/>
              <a:gd name="connsiteX7" fmla="*/ 6591300 w 6591300"/>
              <a:gd name="connsiteY7" fmla="*/ 3886200 h 3886200"/>
              <a:gd name="connsiteX8" fmla="*/ 0 w 6591300"/>
              <a:gd name="connsiteY8" fmla="*/ 3886200 h 3886200"/>
              <a:gd name="connsiteX9" fmla="*/ 60960 w 6591300"/>
              <a:gd name="connsiteY9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720340 w 6591300"/>
              <a:gd name="connsiteY4" fmla="*/ 41910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4107180 w 6591300"/>
              <a:gd name="connsiteY7" fmla="*/ 518160 h 3886200"/>
              <a:gd name="connsiteX8" fmla="*/ 6591300 w 6591300"/>
              <a:gd name="connsiteY8" fmla="*/ 3886200 h 3886200"/>
              <a:gd name="connsiteX9" fmla="*/ 0 w 6591300"/>
              <a:gd name="connsiteY9" fmla="*/ 3886200 h 3886200"/>
              <a:gd name="connsiteX10" fmla="*/ 60960 w 6591300"/>
              <a:gd name="connsiteY10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720340 w 6591300"/>
              <a:gd name="connsiteY4" fmla="*/ 41910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07180 w 6591300"/>
              <a:gd name="connsiteY8" fmla="*/ 518160 h 3886200"/>
              <a:gd name="connsiteX9" fmla="*/ 6591300 w 6591300"/>
              <a:gd name="connsiteY9" fmla="*/ 3886200 h 3886200"/>
              <a:gd name="connsiteX10" fmla="*/ 0 w 6591300"/>
              <a:gd name="connsiteY10" fmla="*/ 3886200 h 3886200"/>
              <a:gd name="connsiteX11" fmla="*/ 60960 w 6591300"/>
              <a:gd name="connsiteY11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21280 w 6591300"/>
              <a:gd name="connsiteY4" fmla="*/ 38100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07180 w 6591300"/>
              <a:gd name="connsiteY8" fmla="*/ 518160 h 3886200"/>
              <a:gd name="connsiteX9" fmla="*/ 6591300 w 6591300"/>
              <a:gd name="connsiteY9" fmla="*/ 3886200 h 3886200"/>
              <a:gd name="connsiteX10" fmla="*/ 0 w 6591300"/>
              <a:gd name="connsiteY10" fmla="*/ 3886200 h 3886200"/>
              <a:gd name="connsiteX11" fmla="*/ 60960 w 6591300"/>
              <a:gd name="connsiteY11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21280 w 6591300"/>
              <a:gd name="connsiteY4" fmla="*/ 38100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07180 w 6591300"/>
              <a:gd name="connsiteY8" fmla="*/ 518160 h 3886200"/>
              <a:gd name="connsiteX9" fmla="*/ 6591300 w 6591300"/>
              <a:gd name="connsiteY9" fmla="*/ 3886200 h 3886200"/>
              <a:gd name="connsiteX10" fmla="*/ 0 w 6591300"/>
              <a:gd name="connsiteY10" fmla="*/ 3886200 h 3886200"/>
              <a:gd name="connsiteX11" fmla="*/ 60960 w 6591300"/>
              <a:gd name="connsiteY11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07180 w 6591300"/>
              <a:gd name="connsiteY8" fmla="*/ 518160 h 3886200"/>
              <a:gd name="connsiteX9" fmla="*/ 6591300 w 6591300"/>
              <a:gd name="connsiteY9" fmla="*/ 3886200 h 3886200"/>
              <a:gd name="connsiteX10" fmla="*/ 0 w 6591300"/>
              <a:gd name="connsiteY10" fmla="*/ 3886200 h 3886200"/>
              <a:gd name="connsiteX11" fmla="*/ 60960 w 6591300"/>
              <a:gd name="connsiteY11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07180 w 6591300"/>
              <a:gd name="connsiteY8" fmla="*/ 518160 h 3886200"/>
              <a:gd name="connsiteX9" fmla="*/ 6591300 w 6591300"/>
              <a:gd name="connsiteY9" fmla="*/ 3886200 h 3886200"/>
              <a:gd name="connsiteX10" fmla="*/ 0 w 6591300"/>
              <a:gd name="connsiteY10" fmla="*/ 3886200 h 3886200"/>
              <a:gd name="connsiteX11" fmla="*/ 60960 w 6591300"/>
              <a:gd name="connsiteY11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07180 w 6591300"/>
              <a:gd name="connsiteY8" fmla="*/ 518160 h 3886200"/>
              <a:gd name="connsiteX9" fmla="*/ 6591300 w 6591300"/>
              <a:gd name="connsiteY9" fmla="*/ 3886200 h 3886200"/>
              <a:gd name="connsiteX10" fmla="*/ 0 w 6591300"/>
              <a:gd name="connsiteY10" fmla="*/ 3886200 h 3886200"/>
              <a:gd name="connsiteX11" fmla="*/ 60960 w 6591300"/>
              <a:gd name="connsiteY11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3931920 w 6591300"/>
              <a:gd name="connsiteY8" fmla="*/ 457200 h 3886200"/>
              <a:gd name="connsiteX9" fmla="*/ 4107180 w 6591300"/>
              <a:gd name="connsiteY9" fmla="*/ 518160 h 3886200"/>
              <a:gd name="connsiteX10" fmla="*/ 6591300 w 6591300"/>
              <a:gd name="connsiteY10" fmla="*/ 3886200 h 3886200"/>
              <a:gd name="connsiteX11" fmla="*/ 0 w 6591300"/>
              <a:gd name="connsiteY11" fmla="*/ 3886200 h 3886200"/>
              <a:gd name="connsiteX12" fmla="*/ 60960 w 6591300"/>
              <a:gd name="connsiteY12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3931920 w 6591300"/>
              <a:gd name="connsiteY8" fmla="*/ 457200 h 3886200"/>
              <a:gd name="connsiteX9" fmla="*/ 4251960 w 6591300"/>
              <a:gd name="connsiteY9" fmla="*/ 1432560 h 3886200"/>
              <a:gd name="connsiteX10" fmla="*/ 6591300 w 6591300"/>
              <a:gd name="connsiteY10" fmla="*/ 3886200 h 3886200"/>
              <a:gd name="connsiteX11" fmla="*/ 0 w 6591300"/>
              <a:gd name="connsiteY11" fmla="*/ 3886200 h 3886200"/>
              <a:gd name="connsiteX12" fmla="*/ 60960 w 6591300"/>
              <a:gd name="connsiteY12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3931920 w 6591300"/>
              <a:gd name="connsiteY8" fmla="*/ 457200 h 3886200"/>
              <a:gd name="connsiteX9" fmla="*/ 4137660 w 6591300"/>
              <a:gd name="connsiteY9" fmla="*/ 777240 h 3886200"/>
              <a:gd name="connsiteX10" fmla="*/ 4251960 w 6591300"/>
              <a:gd name="connsiteY10" fmla="*/ 1432560 h 3886200"/>
              <a:gd name="connsiteX11" fmla="*/ 6591300 w 6591300"/>
              <a:gd name="connsiteY11" fmla="*/ 3886200 h 3886200"/>
              <a:gd name="connsiteX12" fmla="*/ 0 w 6591300"/>
              <a:gd name="connsiteY12" fmla="*/ 3886200 h 3886200"/>
              <a:gd name="connsiteX13" fmla="*/ 60960 w 6591300"/>
              <a:gd name="connsiteY13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30040 w 6591300"/>
              <a:gd name="connsiteY8" fmla="*/ 533400 h 3886200"/>
              <a:gd name="connsiteX9" fmla="*/ 4137660 w 6591300"/>
              <a:gd name="connsiteY9" fmla="*/ 777240 h 3886200"/>
              <a:gd name="connsiteX10" fmla="*/ 4251960 w 6591300"/>
              <a:gd name="connsiteY10" fmla="*/ 1432560 h 3886200"/>
              <a:gd name="connsiteX11" fmla="*/ 6591300 w 6591300"/>
              <a:gd name="connsiteY11" fmla="*/ 3886200 h 3886200"/>
              <a:gd name="connsiteX12" fmla="*/ 0 w 6591300"/>
              <a:gd name="connsiteY12" fmla="*/ 3886200 h 3886200"/>
              <a:gd name="connsiteX13" fmla="*/ 60960 w 6591300"/>
              <a:gd name="connsiteY13" fmla="*/ 617220 h 3886200"/>
              <a:gd name="connsiteX0" fmla="*/ 60960 w 6591300"/>
              <a:gd name="connsiteY0" fmla="*/ 617220 h 3886200"/>
              <a:gd name="connsiteX1" fmla="*/ 2179320 w 6591300"/>
              <a:gd name="connsiteY1" fmla="*/ 487680 h 3886200"/>
              <a:gd name="connsiteX2" fmla="*/ 2293620 w 6591300"/>
              <a:gd name="connsiteY2" fmla="*/ 0 h 3886200"/>
              <a:gd name="connsiteX3" fmla="*/ 2606040 w 6591300"/>
              <a:gd name="connsiteY3" fmla="*/ 7620 h 3886200"/>
              <a:gd name="connsiteX4" fmla="*/ 2689860 w 6591300"/>
              <a:gd name="connsiteY4" fmla="*/ 396240 h 3886200"/>
              <a:gd name="connsiteX5" fmla="*/ 3055620 w 6591300"/>
              <a:gd name="connsiteY5" fmla="*/ 426720 h 3886200"/>
              <a:gd name="connsiteX6" fmla="*/ 3649980 w 6591300"/>
              <a:gd name="connsiteY6" fmla="*/ 464820 h 3886200"/>
              <a:gd name="connsiteX7" fmla="*/ 3855720 w 6591300"/>
              <a:gd name="connsiteY7" fmla="*/ 502920 h 3886200"/>
              <a:gd name="connsiteX8" fmla="*/ 4130040 w 6591300"/>
              <a:gd name="connsiteY8" fmla="*/ 533400 h 3886200"/>
              <a:gd name="connsiteX9" fmla="*/ 4137660 w 6591300"/>
              <a:gd name="connsiteY9" fmla="*/ 777240 h 3886200"/>
              <a:gd name="connsiteX10" fmla="*/ 4251960 w 6591300"/>
              <a:gd name="connsiteY10" fmla="*/ 1432560 h 3886200"/>
              <a:gd name="connsiteX11" fmla="*/ 6591300 w 6591300"/>
              <a:gd name="connsiteY11" fmla="*/ 3886200 h 3886200"/>
              <a:gd name="connsiteX12" fmla="*/ 0 w 6591300"/>
              <a:gd name="connsiteY12" fmla="*/ 3886200 h 3886200"/>
              <a:gd name="connsiteX13" fmla="*/ 60960 w 6591300"/>
              <a:gd name="connsiteY13" fmla="*/ 617220 h 3886200"/>
              <a:gd name="connsiteX0" fmla="*/ 60960 w 6408420"/>
              <a:gd name="connsiteY0" fmla="*/ 617220 h 3886200"/>
              <a:gd name="connsiteX1" fmla="*/ 2179320 w 6408420"/>
              <a:gd name="connsiteY1" fmla="*/ 487680 h 3886200"/>
              <a:gd name="connsiteX2" fmla="*/ 2293620 w 6408420"/>
              <a:gd name="connsiteY2" fmla="*/ 0 h 3886200"/>
              <a:gd name="connsiteX3" fmla="*/ 2606040 w 6408420"/>
              <a:gd name="connsiteY3" fmla="*/ 7620 h 3886200"/>
              <a:gd name="connsiteX4" fmla="*/ 2689860 w 6408420"/>
              <a:gd name="connsiteY4" fmla="*/ 396240 h 3886200"/>
              <a:gd name="connsiteX5" fmla="*/ 3055620 w 6408420"/>
              <a:gd name="connsiteY5" fmla="*/ 426720 h 3886200"/>
              <a:gd name="connsiteX6" fmla="*/ 3649980 w 6408420"/>
              <a:gd name="connsiteY6" fmla="*/ 464820 h 3886200"/>
              <a:gd name="connsiteX7" fmla="*/ 3855720 w 6408420"/>
              <a:gd name="connsiteY7" fmla="*/ 502920 h 3886200"/>
              <a:gd name="connsiteX8" fmla="*/ 4130040 w 6408420"/>
              <a:gd name="connsiteY8" fmla="*/ 533400 h 3886200"/>
              <a:gd name="connsiteX9" fmla="*/ 4137660 w 6408420"/>
              <a:gd name="connsiteY9" fmla="*/ 777240 h 3886200"/>
              <a:gd name="connsiteX10" fmla="*/ 4251960 w 6408420"/>
              <a:gd name="connsiteY10" fmla="*/ 1432560 h 3886200"/>
              <a:gd name="connsiteX11" fmla="*/ 6408420 w 6408420"/>
              <a:gd name="connsiteY11" fmla="*/ 1676400 h 3886200"/>
              <a:gd name="connsiteX12" fmla="*/ 0 w 6408420"/>
              <a:gd name="connsiteY12" fmla="*/ 3886200 h 3886200"/>
              <a:gd name="connsiteX13" fmla="*/ 60960 w 6408420"/>
              <a:gd name="connsiteY13" fmla="*/ 617220 h 3886200"/>
              <a:gd name="connsiteX0" fmla="*/ 60960 w 6408420"/>
              <a:gd name="connsiteY0" fmla="*/ 617220 h 3886200"/>
              <a:gd name="connsiteX1" fmla="*/ 2179320 w 6408420"/>
              <a:gd name="connsiteY1" fmla="*/ 487680 h 3886200"/>
              <a:gd name="connsiteX2" fmla="*/ 2293620 w 6408420"/>
              <a:gd name="connsiteY2" fmla="*/ 0 h 3886200"/>
              <a:gd name="connsiteX3" fmla="*/ 2606040 w 6408420"/>
              <a:gd name="connsiteY3" fmla="*/ 7620 h 3886200"/>
              <a:gd name="connsiteX4" fmla="*/ 2689860 w 6408420"/>
              <a:gd name="connsiteY4" fmla="*/ 396240 h 3886200"/>
              <a:gd name="connsiteX5" fmla="*/ 3055620 w 6408420"/>
              <a:gd name="connsiteY5" fmla="*/ 426720 h 3886200"/>
              <a:gd name="connsiteX6" fmla="*/ 3649980 w 6408420"/>
              <a:gd name="connsiteY6" fmla="*/ 464820 h 3886200"/>
              <a:gd name="connsiteX7" fmla="*/ 3855720 w 6408420"/>
              <a:gd name="connsiteY7" fmla="*/ 502920 h 3886200"/>
              <a:gd name="connsiteX8" fmla="*/ 4130040 w 6408420"/>
              <a:gd name="connsiteY8" fmla="*/ 533400 h 3886200"/>
              <a:gd name="connsiteX9" fmla="*/ 4137660 w 6408420"/>
              <a:gd name="connsiteY9" fmla="*/ 777240 h 3886200"/>
              <a:gd name="connsiteX10" fmla="*/ 4229100 w 6408420"/>
              <a:gd name="connsiteY10" fmla="*/ 1409700 h 3886200"/>
              <a:gd name="connsiteX11" fmla="*/ 6408420 w 6408420"/>
              <a:gd name="connsiteY11" fmla="*/ 1676400 h 3886200"/>
              <a:gd name="connsiteX12" fmla="*/ 0 w 6408420"/>
              <a:gd name="connsiteY12" fmla="*/ 3886200 h 3886200"/>
              <a:gd name="connsiteX13" fmla="*/ 60960 w 6408420"/>
              <a:gd name="connsiteY13" fmla="*/ 617220 h 3886200"/>
              <a:gd name="connsiteX0" fmla="*/ 60960 w 6408420"/>
              <a:gd name="connsiteY0" fmla="*/ 617220 h 3886200"/>
              <a:gd name="connsiteX1" fmla="*/ 2179320 w 6408420"/>
              <a:gd name="connsiteY1" fmla="*/ 487680 h 3886200"/>
              <a:gd name="connsiteX2" fmla="*/ 2293620 w 6408420"/>
              <a:gd name="connsiteY2" fmla="*/ 0 h 3886200"/>
              <a:gd name="connsiteX3" fmla="*/ 2606040 w 6408420"/>
              <a:gd name="connsiteY3" fmla="*/ 7620 h 3886200"/>
              <a:gd name="connsiteX4" fmla="*/ 2689860 w 6408420"/>
              <a:gd name="connsiteY4" fmla="*/ 396240 h 3886200"/>
              <a:gd name="connsiteX5" fmla="*/ 3055620 w 6408420"/>
              <a:gd name="connsiteY5" fmla="*/ 426720 h 3886200"/>
              <a:gd name="connsiteX6" fmla="*/ 3649980 w 6408420"/>
              <a:gd name="connsiteY6" fmla="*/ 464820 h 3886200"/>
              <a:gd name="connsiteX7" fmla="*/ 3855720 w 6408420"/>
              <a:gd name="connsiteY7" fmla="*/ 502920 h 3886200"/>
              <a:gd name="connsiteX8" fmla="*/ 4130040 w 6408420"/>
              <a:gd name="connsiteY8" fmla="*/ 533400 h 3886200"/>
              <a:gd name="connsiteX9" fmla="*/ 4137660 w 6408420"/>
              <a:gd name="connsiteY9" fmla="*/ 777240 h 3886200"/>
              <a:gd name="connsiteX10" fmla="*/ 4229100 w 6408420"/>
              <a:gd name="connsiteY10" fmla="*/ 1409700 h 3886200"/>
              <a:gd name="connsiteX11" fmla="*/ 6408420 w 6408420"/>
              <a:gd name="connsiteY11" fmla="*/ 1676400 h 3886200"/>
              <a:gd name="connsiteX12" fmla="*/ 3642360 w 6408420"/>
              <a:gd name="connsiteY12" fmla="*/ 2636520 h 3886200"/>
              <a:gd name="connsiteX13" fmla="*/ 0 w 6408420"/>
              <a:gd name="connsiteY13" fmla="*/ 3886200 h 3886200"/>
              <a:gd name="connsiteX14" fmla="*/ 60960 w 6408420"/>
              <a:gd name="connsiteY14" fmla="*/ 617220 h 3886200"/>
              <a:gd name="connsiteX0" fmla="*/ 60960 w 6408420"/>
              <a:gd name="connsiteY0" fmla="*/ 617220 h 3886200"/>
              <a:gd name="connsiteX1" fmla="*/ 2179320 w 6408420"/>
              <a:gd name="connsiteY1" fmla="*/ 487680 h 3886200"/>
              <a:gd name="connsiteX2" fmla="*/ 2293620 w 6408420"/>
              <a:gd name="connsiteY2" fmla="*/ 0 h 3886200"/>
              <a:gd name="connsiteX3" fmla="*/ 2606040 w 6408420"/>
              <a:gd name="connsiteY3" fmla="*/ 7620 h 3886200"/>
              <a:gd name="connsiteX4" fmla="*/ 2689860 w 6408420"/>
              <a:gd name="connsiteY4" fmla="*/ 396240 h 3886200"/>
              <a:gd name="connsiteX5" fmla="*/ 3055620 w 6408420"/>
              <a:gd name="connsiteY5" fmla="*/ 426720 h 3886200"/>
              <a:gd name="connsiteX6" fmla="*/ 3649980 w 6408420"/>
              <a:gd name="connsiteY6" fmla="*/ 464820 h 3886200"/>
              <a:gd name="connsiteX7" fmla="*/ 3855720 w 6408420"/>
              <a:gd name="connsiteY7" fmla="*/ 502920 h 3886200"/>
              <a:gd name="connsiteX8" fmla="*/ 4130040 w 6408420"/>
              <a:gd name="connsiteY8" fmla="*/ 533400 h 3886200"/>
              <a:gd name="connsiteX9" fmla="*/ 4137660 w 6408420"/>
              <a:gd name="connsiteY9" fmla="*/ 777240 h 3886200"/>
              <a:gd name="connsiteX10" fmla="*/ 4229100 w 6408420"/>
              <a:gd name="connsiteY10" fmla="*/ 1409700 h 3886200"/>
              <a:gd name="connsiteX11" fmla="*/ 6408420 w 6408420"/>
              <a:gd name="connsiteY11" fmla="*/ 1676400 h 3886200"/>
              <a:gd name="connsiteX12" fmla="*/ 2613660 w 6408420"/>
              <a:gd name="connsiteY12" fmla="*/ 1638300 h 3886200"/>
              <a:gd name="connsiteX13" fmla="*/ 0 w 6408420"/>
              <a:gd name="connsiteY13" fmla="*/ 3886200 h 3886200"/>
              <a:gd name="connsiteX14" fmla="*/ 60960 w 6408420"/>
              <a:gd name="connsiteY14" fmla="*/ 617220 h 3886200"/>
              <a:gd name="connsiteX0" fmla="*/ 60960 w 6408420"/>
              <a:gd name="connsiteY0" fmla="*/ 617220 h 3886200"/>
              <a:gd name="connsiteX1" fmla="*/ 2179320 w 6408420"/>
              <a:gd name="connsiteY1" fmla="*/ 487680 h 3886200"/>
              <a:gd name="connsiteX2" fmla="*/ 2293620 w 6408420"/>
              <a:gd name="connsiteY2" fmla="*/ 0 h 3886200"/>
              <a:gd name="connsiteX3" fmla="*/ 2606040 w 6408420"/>
              <a:gd name="connsiteY3" fmla="*/ 7620 h 3886200"/>
              <a:gd name="connsiteX4" fmla="*/ 2689860 w 6408420"/>
              <a:gd name="connsiteY4" fmla="*/ 396240 h 3886200"/>
              <a:gd name="connsiteX5" fmla="*/ 3055620 w 6408420"/>
              <a:gd name="connsiteY5" fmla="*/ 426720 h 3886200"/>
              <a:gd name="connsiteX6" fmla="*/ 3649980 w 6408420"/>
              <a:gd name="connsiteY6" fmla="*/ 464820 h 3886200"/>
              <a:gd name="connsiteX7" fmla="*/ 3855720 w 6408420"/>
              <a:gd name="connsiteY7" fmla="*/ 502920 h 3886200"/>
              <a:gd name="connsiteX8" fmla="*/ 4130040 w 6408420"/>
              <a:gd name="connsiteY8" fmla="*/ 533400 h 3886200"/>
              <a:gd name="connsiteX9" fmla="*/ 4137660 w 6408420"/>
              <a:gd name="connsiteY9" fmla="*/ 777240 h 3886200"/>
              <a:gd name="connsiteX10" fmla="*/ 4229100 w 6408420"/>
              <a:gd name="connsiteY10" fmla="*/ 1409700 h 3886200"/>
              <a:gd name="connsiteX11" fmla="*/ 6408420 w 6408420"/>
              <a:gd name="connsiteY11" fmla="*/ 1676400 h 3886200"/>
              <a:gd name="connsiteX12" fmla="*/ 2613660 w 6408420"/>
              <a:gd name="connsiteY12" fmla="*/ 1638300 h 3886200"/>
              <a:gd name="connsiteX13" fmla="*/ 0 w 6408420"/>
              <a:gd name="connsiteY13" fmla="*/ 3886200 h 3886200"/>
              <a:gd name="connsiteX14" fmla="*/ 60960 w 6408420"/>
              <a:gd name="connsiteY14" fmla="*/ 617220 h 3886200"/>
              <a:gd name="connsiteX0" fmla="*/ 60960 w 6408420"/>
              <a:gd name="connsiteY0" fmla="*/ 617220 h 3886200"/>
              <a:gd name="connsiteX1" fmla="*/ 2179320 w 6408420"/>
              <a:gd name="connsiteY1" fmla="*/ 487680 h 3886200"/>
              <a:gd name="connsiteX2" fmla="*/ 2293620 w 6408420"/>
              <a:gd name="connsiteY2" fmla="*/ 0 h 3886200"/>
              <a:gd name="connsiteX3" fmla="*/ 2606040 w 6408420"/>
              <a:gd name="connsiteY3" fmla="*/ 7620 h 3886200"/>
              <a:gd name="connsiteX4" fmla="*/ 2689860 w 6408420"/>
              <a:gd name="connsiteY4" fmla="*/ 396240 h 3886200"/>
              <a:gd name="connsiteX5" fmla="*/ 3055620 w 6408420"/>
              <a:gd name="connsiteY5" fmla="*/ 426720 h 3886200"/>
              <a:gd name="connsiteX6" fmla="*/ 3649980 w 6408420"/>
              <a:gd name="connsiteY6" fmla="*/ 464820 h 3886200"/>
              <a:gd name="connsiteX7" fmla="*/ 3855720 w 6408420"/>
              <a:gd name="connsiteY7" fmla="*/ 502920 h 3886200"/>
              <a:gd name="connsiteX8" fmla="*/ 4130040 w 6408420"/>
              <a:gd name="connsiteY8" fmla="*/ 533400 h 3886200"/>
              <a:gd name="connsiteX9" fmla="*/ 4137660 w 6408420"/>
              <a:gd name="connsiteY9" fmla="*/ 777240 h 3886200"/>
              <a:gd name="connsiteX10" fmla="*/ 4229100 w 6408420"/>
              <a:gd name="connsiteY10" fmla="*/ 1409700 h 3886200"/>
              <a:gd name="connsiteX11" fmla="*/ 6408420 w 6408420"/>
              <a:gd name="connsiteY11" fmla="*/ 1676400 h 3886200"/>
              <a:gd name="connsiteX12" fmla="*/ 2613660 w 6408420"/>
              <a:gd name="connsiteY12" fmla="*/ 1638300 h 3886200"/>
              <a:gd name="connsiteX13" fmla="*/ 0 w 6408420"/>
              <a:gd name="connsiteY13" fmla="*/ 3886200 h 3886200"/>
              <a:gd name="connsiteX14" fmla="*/ 60960 w 6408420"/>
              <a:gd name="connsiteY14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0 w 6347460"/>
              <a:gd name="connsiteY14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0 w 6347460"/>
              <a:gd name="connsiteY14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0 w 6347460"/>
              <a:gd name="connsiteY14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1066800 w 6347460"/>
              <a:gd name="connsiteY14" fmla="*/ 2590800 h 3886200"/>
              <a:gd name="connsiteX15" fmla="*/ 0 w 6347460"/>
              <a:gd name="connsiteY15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1066800 w 6347460"/>
              <a:gd name="connsiteY14" fmla="*/ 2590800 h 3886200"/>
              <a:gd name="connsiteX15" fmla="*/ 0 w 6347460"/>
              <a:gd name="connsiteY15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1066800 w 6347460"/>
              <a:gd name="connsiteY14" fmla="*/ 2590800 h 3886200"/>
              <a:gd name="connsiteX15" fmla="*/ 0 w 6347460"/>
              <a:gd name="connsiteY15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90600 w 6347460"/>
              <a:gd name="connsiteY14" fmla="*/ 3688080 h 3886200"/>
              <a:gd name="connsiteX15" fmla="*/ 0 w 6347460"/>
              <a:gd name="connsiteY15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90600 w 6347460"/>
              <a:gd name="connsiteY14" fmla="*/ 3688080 h 3886200"/>
              <a:gd name="connsiteX15" fmla="*/ 0 w 6347460"/>
              <a:gd name="connsiteY15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90600 w 6347460"/>
              <a:gd name="connsiteY14" fmla="*/ 3688080 h 3886200"/>
              <a:gd name="connsiteX15" fmla="*/ 0 w 6347460"/>
              <a:gd name="connsiteY15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90600 w 6347460"/>
              <a:gd name="connsiteY14" fmla="*/ 3688080 h 3886200"/>
              <a:gd name="connsiteX15" fmla="*/ 472440 w 6347460"/>
              <a:gd name="connsiteY15" fmla="*/ 2072640 h 3886200"/>
              <a:gd name="connsiteX16" fmla="*/ 0 w 6347460"/>
              <a:gd name="connsiteY16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90600 w 6347460"/>
              <a:gd name="connsiteY14" fmla="*/ 3688080 h 3886200"/>
              <a:gd name="connsiteX15" fmla="*/ 1013460 w 6347460"/>
              <a:gd name="connsiteY15" fmla="*/ 1798320 h 3886200"/>
              <a:gd name="connsiteX16" fmla="*/ 0 w 6347460"/>
              <a:gd name="connsiteY16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0 w 6347460"/>
              <a:gd name="connsiteY16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647700 w 6347460"/>
              <a:gd name="connsiteY16" fmla="*/ 136398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647700 w 6347460"/>
              <a:gd name="connsiteY16" fmla="*/ 136398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731520 w 6347460"/>
              <a:gd name="connsiteY16" fmla="*/ 84582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731520 w 6347460"/>
              <a:gd name="connsiteY16" fmla="*/ 84582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731520 w 6347460"/>
              <a:gd name="connsiteY16" fmla="*/ 84582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731520 w 6347460"/>
              <a:gd name="connsiteY16" fmla="*/ 84582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769620 w 6347460"/>
              <a:gd name="connsiteY16" fmla="*/ 883920 h 3886200"/>
              <a:gd name="connsiteX17" fmla="*/ 0 w 6347460"/>
              <a:gd name="connsiteY17" fmla="*/ 617220 h 3886200"/>
              <a:gd name="connsiteX0" fmla="*/ 0 w 6347460"/>
              <a:gd name="connsiteY0" fmla="*/ 617220 h 3886200"/>
              <a:gd name="connsiteX1" fmla="*/ 2118360 w 6347460"/>
              <a:gd name="connsiteY1" fmla="*/ 487680 h 3886200"/>
              <a:gd name="connsiteX2" fmla="*/ 2232660 w 6347460"/>
              <a:gd name="connsiteY2" fmla="*/ 0 h 3886200"/>
              <a:gd name="connsiteX3" fmla="*/ 2545080 w 6347460"/>
              <a:gd name="connsiteY3" fmla="*/ 7620 h 3886200"/>
              <a:gd name="connsiteX4" fmla="*/ 2628900 w 6347460"/>
              <a:gd name="connsiteY4" fmla="*/ 396240 h 3886200"/>
              <a:gd name="connsiteX5" fmla="*/ 2994660 w 6347460"/>
              <a:gd name="connsiteY5" fmla="*/ 426720 h 3886200"/>
              <a:gd name="connsiteX6" fmla="*/ 3589020 w 6347460"/>
              <a:gd name="connsiteY6" fmla="*/ 464820 h 3886200"/>
              <a:gd name="connsiteX7" fmla="*/ 3794760 w 6347460"/>
              <a:gd name="connsiteY7" fmla="*/ 502920 h 3886200"/>
              <a:gd name="connsiteX8" fmla="*/ 4069080 w 6347460"/>
              <a:gd name="connsiteY8" fmla="*/ 533400 h 3886200"/>
              <a:gd name="connsiteX9" fmla="*/ 4076700 w 6347460"/>
              <a:gd name="connsiteY9" fmla="*/ 777240 h 3886200"/>
              <a:gd name="connsiteX10" fmla="*/ 4168140 w 6347460"/>
              <a:gd name="connsiteY10" fmla="*/ 1409700 h 3886200"/>
              <a:gd name="connsiteX11" fmla="*/ 6347460 w 6347460"/>
              <a:gd name="connsiteY11" fmla="*/ 1676400 h 3886200"/>
              <a:gd name="connsiteX12" fmla="*/ 2552700 w 6347460"/>
              <a:gd name="connsiteY12" fmla="*/ 1638300 h 3886200"/>
              <a:gd name="connsiteX13" fmla="*/ 1798320 w 6347460"/>
              <a:gd name="connsiteY13" fmla="*/ 3886200 h 3886200"/>
              <a:gd name="connsiteX14" fmla="*/ 967740 w 6347460"/>
              <a:gd name="connsiteY14" fmla="*/ 3672840 h 3886200"/>
              <a:gd name="connsiteX15" fmla="*/ 1013460 w 6347460"/>
              <a:gd name="connsiteY15" fmla="*/ 1798320 h 3886200"/>
              <a:gd name="connsiteX16" fmla="*/ 769620 w 6347460"/>
              <a:gd name="connsiteY16" fmla="*/ 883920 h 3886200"/>
              <a:gd name="connsiteX17" fmla="*/ 320040 w 6347460"/>
              <a:gd name="connsiteY17" fmla="*/ 731520 h 3886200"/>
              <a:gd name="connsiteX18" fmla="*/ 0 w 6347460"/>
              <a:gd name="connsiteY18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792480 w 6370320"/>
              <a:gd name="connsiteY16" fmla="*/ 883920 h 3886200"/>
              <a:gd name="connsiteX17" fmla="*/ 0 w 6370320"/>
              <a:gd name="connsiteY17" fmla="*/ 906780 h 3886200"/>
              <a:gd name="connsiteX18" fmla="*/ 22860 w 6370320"/>
              <a:gd name="connsiteY18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0 w 6370320"/>
              <a:gd name="connsiteY17" fmla="*/ 906780 h 3886200"/>
              <a:gd name="connsiteX18" fmla="*/ 22860 w 6370320"/>
              <a:gd name="connsiteY18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7680 w 6370320"/>
              <a:gd name="connsiteY17" fmla="*/ 81534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7680 w 6370320"/>
              <a:gd name="connsiteY17" fmla="*/ 81534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7680 w 6370320"/>
              <a:gd name="connsiteY17" fmla="*/ 81534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7680 w 6370320"/>
              <a:gd name="connsiteY17" fmla="*/ 81534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7680 w 6370320"/>
              <a:gd name="connsiteY17" fmla="*/ 81534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0060 w 6370320"/>
              <a:gd name="connsiteY17" fmla="*/ 89916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  <a:gd name="connsiteX0" fmla="*/ 22860 w 6370320"/>
              <a:gd name="connsiteY0" fmla="*/ 617220 h 3886200"/>
              <a:gd name="connsiteX1" fmla="*/ 2141220 w 6370320"/>
              <a:gd name="connsiteY1" fmla="*/ 487680 h 3886200"/>
              <a:gd name="connsiteX2" fmla="*/ 2255520 w 6370320"/>
              <a:gd name="connsiteY2" fmla="*/ 0 h 3886200"/>
              <a:gd name="connsiteX3" fmla="*/ 2567940 w 6370320"/>
              <a:gd name="connsiteY3" fmla="*/ 7620 h 3886200"/>
              <a:gd name="connsiteX4" fmla="*/ 2651760 w 6370320"/>
              <a:gd name="connsiteY4" fmla="*/ 396240 h 3886200"/>
              <a:gd name="connsiteX5" fmla="*/ 3017520 w 6370320"/>
              <a:gd name="connsiteY5" fmla="*/ 426720 h 3886200"/>
              <a:gd name="connsiteX6" fmla="*/ 3611880 w 6370320"/>
              <a:gd name="connsiteY6" fmla="*/ 464820 h 3886200"/>
              <a:gd name="connsiteX7" fmla="*/ 3817620 w 6370320"/>
              <a:gd name="connsiteY7" fmla="*/ 502920 h 3886200"/>
              <a:gd name="connsiteX8" fmla="*/ 4091940 w 6370320"/>
              <a:gd name="connsiteY8" fmla="*/ 533400 h 3886200"/>
              <a:gd name="connsiteX9" fmla="*/ 4099560 w 6370320"/>
              <a:gd name="connsiteY9" fmla="*/ 777240 h 3886200"/>
              <a:gd name="connsiteX10" fmla="*/ 4191000 w 6370320"/>
              <a:gd name="connsiteY10" fmla="*/ 1409700 h 3886200"/>
              <a:gd name="connsiteX11" fmla="*/ 6370320 w 6370320"/>
              <a:gd name="connsiteY11" fmla="*/ 1676400 h 3886200"/>
              <a:gd name="connsiteX12" fmla="*/ 2575560 w 6370320"/>
              <a:gd name="connsiteY12" fmla="*/ 1638300 h 3886200"/>
              <a:gd name="connsiteX13" fmla="*/ 1821180 w 6370320"/>
              <a:gd name="connsiteY13" fmla="*/ 3886200 h 3886200"/>
              <a:gd name="connsiteX14" fmla="*/ 990600 w 6370320"/>
              <a:gd name="connsiteY14" fmla="*/ 3672840 h 3886200"/>
              <a:gd name="connsiteX15" fmla="*/ 1036320 w 6370320"/>
              <a:gd name="connsiteY15" fmla="*/ 1798320 h 3886200"/>
              <a:gd name="connsiteX16" fmla="*/ 807720 w 6370320"/>
              <a:gd name="connsiteY16" fmla="*/ 891540 h 3886200"/>
              <a:gd name="connsiteX17" fmla="*/ 480060 w 6370320"/>
              <a:gd name="connsiteY17" fmla="*/ 899160 h 3886200"/>
              <a:gd name="connsiteX18" fmla="*/ 0 w 6370320"/>
              <a:gd name="connsiteY18" fmla="*/ 906780 h 3886200"/>
              <a:gd name="connsiteX19" fmla="*/ 22860 w 6370320"/>
              <a:gd name="connsiteY19" fmla="*/ 61722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70320" h="3886200">
                <a:moveTo>
                  <a:pt x="22860" y="617220"/>
                </a:moveTo>
                <a:lnTo>
                  <a:pt x="2141220" y="487680"/>
                </a:lnTo>
                <a:cubicBezTo>
                  <a:pt x="2265680" y="462280"/>
                  <a:pt x="2123440" y="33020"/>
                  <a:pt x="2255520" y="0"/>
                </a:cubicBezTo>
                <a:lnTo>
                  <a:pt x="2567940" y="7620"/>
                </a:lnTo>
                <a:cubicBezTo>
                  <a:pt x="2573020" y="132080"/>
                  <a:pt x="2646680" y="264160"/>
                  <a:pt x="2651760" y="396240"/>
                </a:cubicBezTo>
                <a:cubicBezTo>
                  <a:pt x="2795270" y="426720"/>
                  <a:pt x="2786380" y="410210"/>
                  <a:pt x="3017520" y="426720"/>
                </a:cubicBezTo>
                <a:cubicBezTo>
                  <a:pt x="3178810" y="398780"/>
                  <a:pt x="3436620" y="449580"/>
                  <a:pt x="3611880" y="464820"/>
                </a:cubicBezTo>
                <a:cubicBezTo>
                  <a:pt x="3738880" y="433070"/>
                  <a:pt x="3741420" y="494030"/>
                  <a:pt x="3817620" y="502920"/>
                </a:cubicBezTo>
                <a:cubicBezTo>
                  <a:pt x="3855720" y="468630"/>
                  <a:pt x="4050030" y="530860"/>
                  <a:pt x="4091940" y="533400"/>
                </a:cubicBezTo>
                <a:cubicBezTo>
                  <a:pt x="4108450" y="576580"/>
                  <a:pt x="4046220" y="614680"/>
                  <a:pt x="4099560" y="777240"/>
                </a:cubicBezTo>
                <a:lnTo>
                  <a:pt x="4191000" y="1409700"/>
                </a:lnTo>
                <a:lnTo>
                  <a:pt x="6370320" y="1676400"/>
                </a:lnTo>
                <a:lnTo>
                  <a:pt x="2575560" y="1638300"/>
                </a:lnTo>
                <a:lnTo>
                  <a:pt x="1821180" y="3886200"/>
                </a:lnTo>
                <a:lnTo>
                  <a:pt x="990600" y="3672840"/>
                </a:lnTo>
                <a:lnTo>
                  <a:pt x="1036320" y="1798320"/>
                </a:lnTo>
                <a:cubicBezTo>
                  <a:pt x="955040" y="1493520"/>
                  <a:pt x="900430" y="1041400"/>
                  <a:pt x="807720" y="891540"/>
                </a:cubicBezTo>
                <a:lnTo>
                  <a:pt x="480060" y="899160"/>
                </a:lnTo>
                <a:cubicBezTo>
                  <a:pt x="349078" y="867974"/>
                  <a:pt x="77470" y="939800"/>
                  <a:pt x="0" y="906780"/>
                </a:cubicBezTo>
                <a:lnTo>
                  <a:pt x="22860" y="61722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56120" y="4599778"/>
            <a:ext cx="647700" cy="579120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ЧТЭЦ-1</a:t>
            </a:r>
            <a:endParaRPr lang="ru-RU" sz="1000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5409560" y="2625864"/>
            <a:ext cx="2614302" cy="2456676"/>
            <a:chOff x="5409560" y="2625864"/>
            <a:chExt cx="2614302" cy="245667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648811" y="2625864"/>
              <a:ext cx="1375050" cy="63809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648811" y="3263959"/>
              <a:ext cx="544469" cy="133581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409560" y="2625864"/>
              <a:ext cx="2614302" cy="66960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409560" y="3295465"/>
              <a:ext cx="358780" cy="78123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5768340" y="4076700"/>
              <a:ext cx="948371" cy="10058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endCxn id="45" idx="3"/>
            </p:cNvCxnSpPr>
            <p:nvPr/>
          </p:nvCxnSpPr>
          <p:spPr>
            <a:xfrm flipV="1">
              <a:off x="6716711" y="4599778"/>
              <a:ext cx="484189" cy="4827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5434012" y="2604578"/>
            <a:ext cx="2723643" cy="2455102"/>
          </a:xfrm>
          <a:custGeom>
            <a:avLst/>
            <a:gdLst>
              <a:gd name="connsiteX0" fmla="*/ 0 w 2079307"/>
              <a:gd name="connsiteY0" fmla="*/ 0 h 3390900"/>
              <a:gd name="connsiteX1" fmla="*/ 2079307 w 2079307"/>
              <a:gd name="connsiteY1" fmla="*/ 0 h 3390900"/>
              <a:gd name="connsiteX2" fmla="*/ 2079307 w 2079307"/>
              <a:gd name="connsiteY2" fmla="*/ 3390900 h 3390900"/>
              <a:gd name="connsiteX3" fmla="*/ 0 w 2079307"/>
              <a:gd name="connsiteY3" fmla="*/ 3390900 h 3390900"/>
              <a:gd name="connsiteX4" fmla="*/ 0 w 2079307"/>
              <a:gd name="connsiteY4" fmla="*/ 0 h 3390900"/>
              <a:gd name="connsiteX0" fmla="*/ 0 w 2269807"/>
              <a:gd name="connsiteY0" fmla="*/ 1417320 h 3390900"/>
              <a:gd name="connsiteX1" fmla="*/ 2269807 w 2269807"/>
              <a:gd name="connsiteY1" fmla="*/ 0 h 3390900"/>
              <a:gd name="connsiteX2" fmla="*/ 2269807 w 2269807"/>
              <a:gd name="connsiteY2" fmla="*/ 3390900 h 3390900"/>
              <a:gd name="connsiteX3" fmla="*/ 190500 w 2269807"/>
              <a:gd name="connsiteY3" fmla="*/ 3390900 h 3390900"/>
              <a:gd name="connsiteX4" fmla="*/ 0 w 2269807"/>
              <a:gd name="connsiteY4" fmla="*/ 1417320 h 339090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2269807 w 2551747"/>
              <a:gd name="connsiteY2" fmla="*/ 2651760 h 2651760"/>
              <a:gd name="connsiteX3" fmla="*/ 190500 w 2551747"/>
              <a:gd name="connsiteY3" fmla="*/ 2651760 h 2651760"/>
              <a:gd name="connsiteX4" fmla="*/ 0 w 2551747"/>
              <a:gd name="connsiteY4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2269807 w 2551747"/>
              <a:gd name="connsiteY2" fmla="*/ 2651760 h 2651760"/>
              <a:gd name="connsiteX3" fmla="*/ 190500 w 2551747"/>
              <a:gd name="connsiteY3" fmla="*/ 2651760 h 2651760"/>
              <a:gd name="connsiteX4" fmla="*/ 0 w 2551747"/>
              <a:gd name="connsiteY4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2269807 w 2551747"/>
              <a:gd name="connsiteY2" fmla="*/ 2651760 h 2651760"/>
              <a:gd name="connsiteX3" fmla="*/ 190500 w 2551747"/>
              <a:gd name="connsiteY3" fmla="*/ 2651760 h 2651760"/>
              <a:gd name="connsiteX4" fmla="*/ 0 w 2551747"/>
              <a:gd name="connsiteY4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1782127 w 2551747"/>
              <a:gd name="connsiteY2" fmla="*/ 1965960 h 2651760"/>
              <a:gd name="connsiteX3" fmla="*/ 190500 w 2551747"/>
              <a:gd name="connsiteY3" fmla="*/ 2651760 h 2651760"/>
              <a:gd name="connsiteX4" fmla="*/ 0 w 2551747"/>
              <a:gd name="connsiteY4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1782127 w 2551747"/>
              <a:gd name="connsiteY2" fmla="*/ 1965960 h 2651760"/>
              <a:gd name="connsiteX3" fmla="*/ 190500 w 2551747"/>
              <a:gd name="connsiteY3" fmla="*/ 2651760 h 2651760"/>
              <a:gd name="connsiteX4" fmla="*/ 0 w 2551747"/>
              <a:gd name="connsiteY4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1782127 w 2551747"/>
              <a:gd name="connsiteY2" fmla="*/ 1965960 h 2651760"/>
              <a:gd name="connsiteX3" fmla="*/ 190500 w 2551747"/>
              <a:gd name="connsiteY3" fmla="*/ 2651760 h 2651760"/>
              <a:gd name="connsiteX4" fmla="*/ 0 w 2551747"/>
              <a:gd name="connsiteY4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2246947 w 2551747"/>
              <a:gd name="connsiteY2" fmla="*/ 868680 h 2651760"/>
              <a:gd name="connsiteX3" fmla="*/ 1782127 w 2551747"/>
              <a:gd name="connsiteY3" fmla="*/ 1965960 h 2651760"/>
              <a:gd name="connsiteX4" fmla="*/ 190500 w 2551747"/>
              <a:gd name="connsiteY4" fmla="*/ 2651760 h 2651760"/>
              <a:gd name="connsiteX5" fmla="*/ 0 w 2551747"/>
              <a:gd name="connsiteY5" fmla="*/ 678180 h 2651760"/>
              <a:gd name="connsiteX0" fmla="*/ 0 w 2551747"/>
              <a:gd name="connsiteY0" fmla="*/ 678180 h 2651760"/>
              <a:gd name="connsiteX1" fmla="*/ 2551747 w 2551747"/>
              <a:gd name="connsiteY1" fmla="*/ 0 h 2651760"/>
              <a:gd name="connsiteX2" fmla="*/ 1241107 w 2551747"/>
              <a:gd name="connsiteY2" fmla="*/ 670560 h 2651760"/>
              <a:gd name="connsiteX3" fmla="*/ 1782127 w 2551747"/>
              <a:gd name="connsiteY3" fmla="*/ 1965960 h 2651760"/>
              <a:gd name="connsiteX4" fmla="*/ 190500 w 2551747"/>
              <a:gd name="connsiteY4" fmla="*/ 2651760 h 2651760"/>
              <a:gd name="connsiteX5" fmla="*/ 0 w 2551747"/>
              <a:gd name="connsiteY5" fmla="*/ 678180 h 2651760"/>
              <a:gd name="connsiteX0" fmla="*/ 0 w 2723643"/>
              <a:gd name="connsiteY0" fmla="*/ 710122 h 2683702"/>
              <a:gd name="connsiteX1" fmla="*/ 2551747 w 2723643"/>
              <a:gd name="connsiteY1" fmla="*/ 31942 h 2683702"/>
              <a:gd name="connsiteX2" fmla="*/ 2353627 w 2723643"/>
              <a:gd name="connsiteY2" fmla="*/ 161482 h 2683702"/>
              <a:gd name="connsiteX3" fmla="*/ 1241107 w 2723643"/>
              <a:gd name="connsiteY3" fmla="*/ 702502 h 2683702"/>
              <a:gd name="connsiteX4" fmla="*/ 1782127 w 2723643"/>
              <a:gd name="connsiteY4" fmla="*/ 1997902 h 2683702"/>
              <a:gd name="connsiteX5" fmla="*/ 190500 w 2723643"/>
              <a:gd name="connsiteY5" fmla="*/ 2683702 h 2683702"/>
              <a:gd name="connsiteX6" fmla="*/ 0 w 2723643"/>
              <a:gd name="connsiteY6" fmla="*/ 710122 h 2683702"/>
              <a:gd name="connsiteX0" fmla="*/ 0 w 2723643"/>
              <a:gd name="connsiteY0" fmla="*/ 710122 h 2683702"/>
              <a:gd name="connsiteX1" fmla="*/ 2551747 w 2723643"/>
              <a:gd name="connsiteY1" fmla="*/ 31942 h 2683702"/>
              <a:gd name="connsiteX2" fmla="*/ 2353627 w 2723643"/>
              <a:gd name="connsiteY2" fmla="*/ 161482 h 2683702"/>
              <a:gd name="connsiteX3" fmla="*/ 1248727 w 2723643"/>
              <a:gd name="connsiteY3" fmla="*/ 694882 h 2683702"/>
              <a:gd name="connsiteX4" fmla="*/ 1782127 w 2723643"/>
              <a:gd name="connsiteY4" fmla="*/ 1997902 h 2683702"/>
              <a:gd name="connsiteX5" fmla="*/ 190500 w 2723643"/>
              <a:gd name="connsiteY5" fmla="*/ 2683702 h 2683702"/>
              <a:gd name="connsiteX6" fmla="*/ 0 w 2723643"/>
              <a:gd name="connsiteY6" fmla="*/ 710122 h 2683702"/>
              <a:gd name="connsiteX0" fmla="*/ 0 w 2723643"/>
              <a:gd name="connsiteY0" fmla="*/ 710122 h 2683702"/>
              <a:gd name="connsiteX1" fmla="*/ 2551747 w 2723643"/>
              <a:gd name="connsiteY1" fmla="*/ 31942 h 2683702"/>
              <a:gd name="connsiteX2" fmla="*/ 2353627 w 2723643"/>
              <a:gd name="connsiteY2" fmla="*/ 161482 h 2683702"/>
              <a:gd name="connsiteX3" fmla="*/ 1248727 w 2723643"/>
              <a:gd name="connsiteY3" fmla="*/ 694882 h 2683702"/>
              <a:gd name="connsiteX4" fmla="*/ 1782127 w 2723643"/>
              <a:gd name="connsiteY4" fmla="*/ 1997902 h 2683702"/>
              <a:gd name="connsiteX5" fmla="*/ 190500 w 2723643"/>
              <a:gd name="connsiteY5" fmla="*/ 2683702 h 2683702"/>
              <a:gd name="connsiteX6" fmla="*/ 0 w 2723643"/>
              <a:gd name="connsiteY6" fmla="*/ 710122 h 2683702"/>
              <a:gd name="connsiteX0" fmla="*/ 0 w 2723643"/>
              <a:gd name="connsiteY0" fmla="*/ 710122 h 2455102"/>
              <a:gd name="connsiteX1" fmla="*/ 2551747 w 2723643"/>
              <a:gd name="connsiteY1" fmla="*/ 31942 h 2455102"/>
              <a:gd name="connsiteX2" fmla="*/ 2353627 w 2723643"/>
              <a:gd name="connsiteY2" fmla="*/ 161482 h 2455102"/>
              <a:gd name="connsiteX3" fmla="*/ 1248727 w 2723643"/>
              <a:gd name="connsiteY3" fmla="*/ 694882 h 2455102"/>
              <a:gd name="connsiteX4" fmla="*/ 1782127 w 2723643"/>
              <a:gd name="connsiteY4" fmla="*/ 1997902 h 2455102"/>
              <a:gd name="connsiteX5" fmla="*/ 1287780 w 2723643"/>
              <a:gd name="connsiteY5" fmla="*/ 2455102 h 2455102"/>
              <a:gd name="connsiteX6" fmla="*/ 0 w 2723643"/>
              <a:gd name="connsiteY6" fmla="*/ 710122 h 2455102"/>
              <a:gd name="connsiteX0" fmla="*/ 0 w 2723643"/>
              <a:gd name="connsiteY0" fmla="*/ 710122 h 2455102"/>
              <a:gd name="connsiteX1" fmla="*/ 2551747 w 2723643"/>
              <a:gd name="connsiteY1" fmla="*/ 31942 h 2455102"/>
              <a:gd name="connsiteX2" fmla="*/ 2353627 w 2723643"/>
              <a:gd name="connsiteY2" fmla="*/ 161482 h 2455102"/>
              <a:gd name="connsiteX3" fmla="*/ 1248727 w 2723643"/>
              <a:gd name="connsiteY3" fmla="*/ 694882 h 2455102"/>
              <a:gd name="connsiteX4" fmla="*/ 1782127 w 2723643"/>
              <a:gd name="connsiteY4" fmla="*/ 1997902 h 2455102"/>
              <a:gd name="connsiteX5" fmla="*/ 1287780 w 2723643"/>
              <a:gd name="connsiteY5" fmla="*/ 2455102 h 2455102"/>
              <a:gd name="connsiteX6" fmla="*/ 0 w 2723643"/>
              <a:gd name="connsiteY6" fmla="*/ 710122 h 2455102"/>
              <a:gd name="connsiteX0" fmla="*/ 99669 w 2823312"/>
              <a:gd name="connsiteY0" fmla="*/ 710122 h 2455102"/>
              <a:gd name="connsiteX1" fmla="*/ 2651416 w 2823312"/>
              <a:gd name="connsiteY1" fmla="*/ 31942 h 2455102"/>
              <a:gd name="connsiteX2" fmla="*/ 2453296 w 2823312"/>
              <a:gd name="connsiteY2" fmla="*/ 161482 h 2455102"/>
              <a:gd name="connsiteX3" fmla="*/ 1348396 w 2823312"/>
              <a:gd name="connsiteY3" fmla="*/ 694882 h 2455102"/>
              <a:gd name="connsiteX4" fmla="*/ 1881796 w 2823312"/>
              <a:gd name="connsiteY4" fmla="*/ 1997902 h 2455102"/>
              <a:gd name="connsiteX5" fmla="*/ 1387449 w 2823312"/>
              <a:gd name="connsiteY5" fmla="*/ 2455102 h 2455102"/>
              <a:gd name="connsiteX6" fmla="*/ 601636 w 2823312"/>
              <a:gd name="connsiteY6" fmla="*/ 1456882 h 2455102"/>
              <a:gd name="connsiteX7" fmla="*/ 99669 w 2823312"/>
              <a:gd name="connsiteY7" fmla="*/ 710122 h 2455102"/>
              <a:gd name="connsiteX0" fmla="*/ 99669 w 2823312"/>
              <a:gd name="connsiteY0" fmla="*/ 710122 h 2455102"/>
              <a:gd name="connsiteX1" fmla="*/ 2651416 w 2823312"/>
              <a:gd name="connsiteY1" fmla="*/ 31942 h 2455102"/>
              <a:gd name="connsiteX2" fmla="*/ 2453296 w 2823312"/>
              <a:gd name="connsiteY2" fmla="*/ 161482 h 2455102"/>
              <a:gd name="connsiteX3" fmla="*/ 1348396 w 2823312"/>
              <a:gd name="connsiteY3" fmla="*/ 694882 h 2455102"/>
              <a:gd name="connsiteX4" fmla="*/ 1881796 w 2823312"/>
              <a:gd name="connsiteY4" fmla="*/ 1997902 h 2455102"/>
              <a:gd name="connsiteX5" fmla="*/ 1387449 w 2823312"/>
              <a:gd name="connsiteY5" fmla="*/ 2455102 h 2455102"/>
              <a:gd name="connsiteX6" fmla="*/ 601636 w 2823312"/>
              <a:gd name="connsiteY6" fmla="*/ 1456882 h 2455102"/>
              <a:gd name="connsiteX7" fmla="*/ 99669 w 2823312"/>
              <a:gd name="connsiteY7" fmla="*/ 710122 h 2455102"/>
              <a:gd name="connsiteX0" fmla="*/ 114000 w 2837643"/>
              <a:gd name="connsiteY0" fmla="*/ 710122 h 2455102"/>
              <a:gd name="connsiteX1" fmla="*/ 2665747 w 2837643"/>
              <a:gd name="connsiteY1" fmla="*/ 31942 h 2455102"/>
              <a:gd name="connsiteX2" fmla="*/ 2467627 w 2837643"/>
              <a:gd name="connsiteY2" fmla="*/ 161482 h 2455102"/>
              <a:gd name="connsiteX3" fmla="*/ 1362727 w 2837643"/>
              <a:gd name="connsiteY3" fmla="*/ 694882 h 2455102"/>
              <a:gd name="connsiteX4" fmla="*/ 1896127 w 2837643"/>
              <a:gd name="connsiteY4" fmla="*/ 1997902 h 2455102"/>
              <a:gd name="connsiteX5" fmla="*/ 1401780 w 2837643"/>
              <a:gd name="connsiteY5" fmla="*/ 2455102 h 2455102"/>
              <a:gd name="connsiteX6" fmla="*/ 501667 w 2837643"/>
              <a:gd name="connsiteY6" fmla="*/ 1479742 h 2455102"/>
              <a:gd name="connsiteX7" fmla="*/ 114000 w 2837643"/>
              <a:gd name="connsiteY7" fmla="*/ 710122 h 2455102"/>
              <a:gd name="connsiteX0" fmla="*/ 0 w 2723643"/>
              <a:gd name="connsiteY0" fmla="*/ 710122 h 2455102"/>
              <a:gd name="connsiteX1" fmla="*/ 2551747 w 2723643"/>
              <a:gd name="connsiteY1" fmla="*/ 31942 h 2455102"/>
              <a:gd name="connsiteX2" fmla="*/ 2353627 w 2723643"/>
              <a:gd name="connsiteY2" fmla="*/ 161482 h 2455102"/>
              <a:gd name="connsiteX3" fmla="*/ 1248727 w 2723643"/>
              <a:gd name="connsiteY3" fmla="*/ 694882 h 2455102"/>
              <a:gd name="connsiteX4" fmla="*/ 1782127 w 2723643"/>
              <a:gd name="connsiteY4" fmla="*/ 1997902 h 2455102"/>
              <a:gd name="connsiteX5" fmla="*/ 1287780 w 2723643"/>
              <a:gd name="connsiteY5" fmla="*/ 2455102 h 2455102"/>
              <a:gd name="connsiteX6" fmla="*/ 387667 w 2723643"/>
              <a:gd name="connsiteY6" fmla="*/ 1479742 h 2455102"/>
              <a:gd name="connsiteX7" fmla="*/ 0 w 2723643"/>
              <a:gd name="connsiteY7" fmla="*/ 710122 h 2455102"/>
              <a:gd name="connsiteX0" fmla="*/ 0 w 2723643"/>
              <a:gd name="connsiteY0" fmla="*/ 710122 h 2455102"/>
              <a:gd name="connsiteX1" fmla="*/ 2551747 w 2723643"/>
              <a:gd name="connsiteY1" fmla="*/ 31942 h 2455102"/>
              <a:gd name="connsiteX2" fmla="*/ 2353627 w 2723643"/>
              <a:gd name="connsiteY2" fmla="*/ 161482 h 2455102"/>
              <a:gd name="connsiteX3" fmla="*/ 1248727 w 2723643"/>
              <a:gd name="connsiteY3" fmla="*/ 694882 h 2455102"/>
              <a:gd name="connsiteX4" fmla="*/ 1782127 w 2723643"/>
              <a:gd name="connsiteY4" fmla="*/ 1997902 h 2455102"/>
              <a:gd name="connsiteX5" fmla="*/ 1287780 w 2723643"/>
              <a:gd name="connsiteY5" fmla="*/ 2455102 h 2455102"/>
              <a:gd name="connsiteX6" fmla="*/ 341947 w 2723643"/>
              <a:gd name="connsiteY6" fmla="*/ 1502602 h 2455102"/>
              <a:gd name="connsiteX7" fmla="*/ 0 w 2723643"/>
              <a:gd name="connsiteY7" fmla="*/ 710122 h 24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3643" h="2455102">
                <a:moveTo>
                  <a:pt x="0" y="710122"/>
                </a:moveTo>
                <a:lnTo>
                  <a:pt x="2551747" y="31942"/>
                </a:lnTo>
                <a:cubicBezTo>
                  <a:pt x="2944018" y="-54418"/>
                  <a:pt x="2572067" y="49722"/>
                  <a:pt x="2353627" y="161482"/>
                </a:cubicBezTo>
                <a:lnTo>
                  <a:pt x="1248727" y="694882"/>
                </a:lnTo>
                <a:lnTo>
                  <a:pt x="1782127" y="1997902"/>
                </a:lnTo>
                <a:lnTo>
                  <a:pt x="1287780" y="2455102"/>
                </a:lnTo>
                <a:cubicBezTo>
                  <a:pt x="1074420" y="2364932"/>
                  <a:pt x="556577" y="1793432"/>
                  <a:pt x="341947" y="1502602"/>
                </a:cubicBezTo>
                <a:lnTo>
                  <a:pt x="0" y="710122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1" y="4557713"/>
            <a:ext cx="785531" cy="788185"/>
          </a:xfrm>
          <a:prstGeom prst="rect">
            <a:avLst/>
          </a:prstGeom>
        </p:spPr>
      </p:pic>
      <p:sp>
        <p:nvSpPr>
          <p:cNvPr id="39" name="Номер слайда 4"/>
          <p:cNvSpPr txBox="1">
            <a:spLocks/>
          </p:cNvSpPr>
          <p:nvPr/>
        </p:nvSpPr>
        <p:spPr>
          <a:xfrm>
            <a:off x="592649" y="5170291"/>
            <a:ext cx="2373436" cy="153159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506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</a:rPr>
              <a:t>1 этап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гидравлических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испытаний</a:t>
            </a:r>
          </a:p>
          <a:p>
            <a:r>
              <a:rPr lang="ru-RU" sz="1400" b="1" dirty="0" smtClean="0"/>
              <a:t>с 14.05.2019-28.05.2019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6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t="585"/>
          <a:stretch/>
        </p:blipFill>
        <p:spPr>
          <a:xfrm>
            <a:off x="2504721" y="137160"/>
            <a:ext cx="6477000" cy="648462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3152" y="1460810"/>
            <a:ext cx="2552933" cy="169498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1 этап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гидравлических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и</a:t>
            </a:r>
            <a:r>
              <a:rPr lang="ru-RU" sz="1600" b="1" dirty="0" smtClean="0">
                <a:solidFill>
                  <a:srgbClr val="000000"/>
                </a:solidFill>
              </a:rPr>
              <a:t>спытаний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400" b="1" dirty="0" smtClean="0"/>
              <a:t>с 14.05.2019-28.05.2019</a:t>
            </a:r>
            <a:endParaRPr lang="en-US" sz="1400" b="1" dirty="0"/>
          </a:p>
        </p:txBody>
      </p:sp>
      <p:sp>
        <p:nvSpPr>
          <p:cNvPr id="7" name="Фигура, имеющая форму буквы L 6"/>
          <p:cNvSpPr/>
          <p:nvPr/>
        </p:nvSpPr>
        <p:spPr>
          <a:xfrm>
            <a:off x="6096000" y="137160"/>
            <a:ext cx="647700" cy="579120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ЧТЭЦ-4</a:t>
            </a:r>
            <a:endParaRPr lang="ru-RU" sz="1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54780" y="716280"/>
            <a:ext cx="2316480" cy="457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4780" y="762000"/>
            <a:ext cx="53340" cy="17514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010025" y="2514600"/>
            <a:ext cx="438150" cy="31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48175" y="2513489"/>
            <a:ext cx="69656" cy="21728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52888" y="4700588"/>
            <a:ext cx="464943" cy="19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52888" y="4719638"/>
            <a:ext cx="42862" cy="12287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95750" y="5948363"/>
            <a:ext cx="781050" cy="58959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76800" y="6537960"/>
            <a:ext cx="108966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806440" y="1722120"/>
            <a:ext cx="160020" cy="48158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06440" y="1637744"/>
            <a:ext cx="464820" cy="843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71260" y="1637744"/>
            <a:ext cx="739140" cy="249229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10400" y="4130040"/>
            <a:ext cx="0" cy="259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010400" y="4221480"/>
            <a:ext cx="1971321" cy="1676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7559040" y="624840"/>
            <a:ext cx="1422681" cy="35966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271260" y="624840"/>
            <a:ext cx="1287780" cy="914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962400" y="624840"/>
            <a:ext cx="4983480" cy="5911536"/>
          </a:xfrm>
          <a:custGeom>
            <a:avLst/>
            <a:gdLst>
              <a:gd name="connsiteX0" fmla="*/ 0 w 5257800"/>
              <a:gd name="connsiteY0" fmla="*/ 0 h 6124896"/>
              <a:gd name="connsiteX1" fmla="*/ 5257800 w 5257800"/>
              <a:gd name="connsiteY1" fmla="*/ 0 h 6124896"/>
              <a:gd name="connsiteX2" fmla="*/ 5257800 w 5257800"/>
              <a:gd name="connsiteY2" fmla="*/ 6124896 h 6124896"/>
              <a:gd name="connsiteX3" fmla="*/ 0 w 5257800"/>
              <a:gd name="connsiteY3" fmla="*/ 6124896 h 6124896"/>
              <a:gd name="connsiteX4" fmla="*/ 0 w 5257800"/>
              <a:gd name="connsiteY4" fmla="*/ 0 h 6124896"/>
              <a:gd name="connsiteX0" fmla="*/ 198120 w 5257800"/>
              <a:gd name="connsiteY0" fmla="*/ 312420 h 6124896"/>
              <a:gd name="connsiteX1" fmla="*/ 5257800 w 5257800"/>
              <a:gd name="connsiteY1" fmla="*/ 0 h 6124896"/>
              <a:gd name="connsiteX2" fmla="*/ 5257800 w 5257800"/>
              <a:gd name="connsiteY2" fmla="*/ 6124896 h 6124896"/>
              <a:gd name="connsiteX3" fmla="*/ 0 w 5257800"/>
              <a:gd name="connsiteY3" fmla="*/ 6124896 h 6124896"/>
              <a:gd name="connsiteX4" fmla="*/ 198120 w 5257800"/>
              <a:gd name="connsiteY4" fmla="*/ 312420 h 6124896"/>
              <a:gd name="connsiteX0" fmla="*/ 198120 w 5257800"/>
              <a:gd name="connsiteY0" fmla="*/ 160020 h 5972496"/>
              <a:gd name="connsiteX1" fmla="*/ 3810000 w 5257800"/>
              <a:gd name="connsiteY1" fmla="*/ 0 h 5972496"/>
              <a:gd name="connsiteX2" fmla="*/ 5257800 w 5257800"/>
              <a:gd name="connsiteY2" fmla="*/ 5972496 h 5972496"/>
              <a:gd name="connsiteX3" fmla="*/ 0 w 5257800"/>
              <a:gd name="connsiteY3" fmla="*/ 5972496 h 5972496"/>
              <a:gd name="connsiteX4" fmla="*/ 198120 w 5257800"/>
              <a:gd name="connsiteY4" fmla="*/ 160020 h 5972496"/>
              <a:gd name="connsiteX0" fmla="*/ 198120 w 5257800"/>
              <a:gd name="connsiteY0" fmla="*/ 160020 h 5972496"/>
              <a:gd name="connsiteX1" fmla="*/ 3810000 w 5257800"/>
              <a:gd name="connsiteY1" fmla="*/ 0 h 5972496"/>
              <a:gd name="connsiteX2" fmla="*/ 5257800 w 5257800"/>
              <a:gd name="connsiteY2" fmla="*/ 5972496 h 5972496"/>
              <a:gd name="connsiteX3" fmla="*/ 0 w 5257800"/>
              <a:gd name="connsiteY3" fmla="*/ 5972496 h 5972496"/>
              <a:gd name="connsiteX4" fmla="*/ 198120 w 5257800"/>
              <a:gd name="connsiteY4" fmla="*/ 160020 h 5972496"/>
              <a:gd name="connsiteX0" fmla="*/ 198120 w 5257800"/>
              <a:gd name="connsiteY0" fmla="*/ 160020 h 5972496"/>
              <a:gd name="connsiteX1" fmla="*/ 3810000 w 5257800"/>
              <a:gd name="connsiteY1" fmla="*/ 0 h 5972496"/>
              <a:gd name="connsiteX2" fmla="*/ 5257800 w 5257800"/>
              <a:gd name="connsiteY2" fmla="*/ 5972496 h 5972496"/>
              <a:gd name="connsiteX3" fmla="*/ 0 w 5257800"/>
              <a:gd name="connsiteY3" fmla="*/ 5972496 h 5972496"/>
              <a:gd name="connsiteX4" fmla="*/ 198120 w 5257800"/>
              <a:gd name="connsiteY4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0 w 5181600"/>
              <a:gd name="connsiteY3" fmla="*/ 5972496 h 5972496"/>
              <a:gd name="connsiteX4" fmla="*/ 198120 w 5181600"/>
              <a:gd name="connsiteY4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0 w 5181600"/>
              <a:gd name="connsiteY3" fmla="*/ 5972496 h 5972496"/>
              <a:gd name="connsiteX4" fmla="*/ 198120 w 5181600"/>
              <a:gd name="connsiteY4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0 w 5181600"/>
              <a:gd name="connsiteY3" fmla="*/ 5972496 h 5972496"/>
              <a:gd name="connsiteX4" fmla="*/ 198120 w 5181600"/>
              <a:gd name="connsiteY4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634740 w 5181600"/>
              <a:gd name="connsiteY3" fmla="*/ 4312920 h 5972496"/>
              <a:gd name="connsiteX4" fmla="*/ 0 w 5181600"/>
              <a:gd name="connsiteY4" fmla="*/ 5972496 h 5972496"/>
              <a:gd name="connsiteX5" fmla="*/ 198120 w 5181600"/>
              <a:gd name="connsiteY5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0 w 5181600"/>
              <a:gd name="connsiteY4" fmla="*/ 5972496 h 5972496"/>
              <a:gd name="connsiteX5" fmla="*/ 198120 w 5181600"/>
              <a:gd name="connsiteY5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910840 w 5181600"/>
              <a:gd name="connsiteY4" fmla="*/ 3985260 h 5972496"/>
              <a:gd name="connsiteX5" fmla="*/ 0 w 5181600"/>
              <a:gd name="connsiteY5" fmla="*/ 5972496 h 5972496"/>
              <a:gd name="connsiteX6" fmla="*/ 198120 w 5181600"/>
              <a:gd name="connsiteY6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0 w 5181600"/>
              <a:gd name="connsiteY5" fmla="*/ 5972496 h 5972496"/>
              <a:gd name="connsiteX6" fmla="*/ 198120 w 5181600"/>
              <a:gd name="connsiteY6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2133600 w 5181600"/>
              <a:gd name="connsiteY5" fmla="*/ 1752600 h 5972496"/>
              <a:gd name="connsiteX6" fmla="*/ 0 w 5181600"/>
              <a:gd name="connsiteY6" fmla="*/ 5972496 h 5972496"/>
              <a:gd name="connsiteX7" fmla="*/ 198120 w 5181600"/>
              <a:gd name="connsiteY7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2042160 w 5181600"/>
              <a:gd name="connsiteY5" fmla="*/ 1097280 h 5972496"/>
              <a:gd name="connsiteX6" fmla="*/ 0 w 5181600"/>
              <a:gd name="connsiteY6" fmla="*/ 5972496 h 5972496"/>
              <a:gd name="connsiteX7" fmla="*/ 198120 w 5181600"/>
              <a:gd name="connsiteY7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2042160 w 5181600"/>
              <a:gd name="connsiteY5" fmla="*/ 1097280 h 5972496"/>
              <a:gd name="connsiteX6" fmla="*/ 0 w 5181600"/>
              <a:gd name="connsiteY6" fmla="*/ 5972496 h 5972496"/>
              <a:gd name="connsiteX7" fmla="*/ 198120 w 5181600"/>
              <a:gd name="connsiteY7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2042160 w 5181600"/>
              <a:gd name="connsiteY5" fmla="*/ 1097280 h 5972496"/>
              <a:gd name="connsiteX6" fmla="*/ 0 w 5181600"/>
              <a:gd name="connsiteY6" fmla="*/ 5972496 h 5972496"/>
              <a:gd name="connsiteX7" fmla="*/ 198120 w 5181600"/>
              <a:gd name="connsiteY7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2042160 w 5181600"/>
              <a:gd name="connsiteY5" fmla="*/ 1097280 h 5972496"/>
              <a:gd name="connsiteX6" fmla="*/ 1173480 w 5181600"/>
              <a:gd name="connsiteY6" fmla="*/ 3200400 h 5972496"/>
              <a:gd name="connsiteX7" fmla="*/ 0 w 5181600"/>
              <a:gd name="connsiteY7" fmla="*/ 5972496 h 5972496"/>
              <a:gd name="connsiteX8" fmla="*/ 198120 w 5181600"/>
              <a:gd name="connsiteY8" fmla="*/ 160020 h 5972496"/>
              <a:gd name="connsiteX0" fmla="*/ 198120 w 5181600"/>
              <a:gd name="connsiteY0" fmla="*/ 160020 h 5972496"/>
              <a:gd name="connsiteX1" fmla="*/ 3810000 w 5181600"/>
              <a:gd name="connsiteY1" fmla="*/ 0 h 5972496"/>
              <a:gd name="connsiteX2" fmla="*/ 5181600 w 5181600"/>
              <a:gd name="connsiteY2" fmla="*/ 3587436 h 5972496"/>
              <a:gd name="connsiteX3" fmla="*/ 3261360 w 5181600"/>
              <a:gd name="connsiteY3" fmla="*/ 3756660 h 5972496"/>
              <a:gd name="connsiteX4" fmla="*/ 2514600 w 5181600"/>
              <a:gd name="connsiteY4" fmla="*/ 998220 h 5972496"/>
              <a:gd name="connsiteX5" fmla="*/ 2042160 w 5181600"/>
              <a:gd name="connsiteY5" fmla="*/ 1097280 h 5972496"/>
              <a:gd name="connsiteX6" fmla="*/ 2225040 w 5181600"/>
              <a:gd name="connsiteY6" fmla="*/ 5882640 h 5972496"/>
              <a:gd name="connsiteX7" fmla="*/ 0 w 5181600"/>
              <a:gd name="connsiteY7" fmla="*/ 5972496 h 5972496"/>
              <a:gd name="connsiteX8" fmla="*/ 198120 w 5181600"/>
              <a:gd name="connsiteY8" fmla="*/ 160020 h 597249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0 w 4983480"/>
              <a:gd name="connsiteY8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708660 w 4983480"/>
              <a:gd name="connsiteY8" fmla="*/ 4770120 h 5911536"/>
              <a:gd name="connsiteX9" fmla="*/ 0 w 4983480"/>
              <a:gd name="connsiteY9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0 w 4983480"/>
              <a:gd name="connsiteY9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3817620 h 5911536"/>
              <a:gd name="connsiteX10" fmla="*/ 0 w 4983480"/>
              <a:gd name="connsiteY10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0 w 4983480"/>
              <a:gd name="connsiteY10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83820 w 4983480"/>
              <a:gd name="connsiteY10" fmla="*/ 3718560 h 5911536"/>
              <a:gd name="connsiteX11" fmla="*/ 0 w 4983480"/>
              <a:gd name="connsiteY11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83820 w 4983480"/>
              <a:gd name="connsiteY10" fmla="*/ 3718560 h 5911536"/>
              <a:gd name="connsiteX11" fmla="*/ 83820 w 4983480"/>
              <a:gd name="connsiteY11" fmla="*/ 3718560 h 5911536"/>
              <a:gd name="connsiteX12" fmla="*/ 0 w 4983480"/>
              <a:gd name="connsiteY12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83820 w 4983480"/>
              <a:gd name="connsiteY10" fmla="*/ 3718560 h 5911536"/>
              <a:gd name="connsiteX11" fmla="*/ 556260 w 4983480"/>
              <a:gd name="connsiteY11" fmla="*/ 4053840 h 5911536"/>
              <a:gd name="connsiteX12" fmla="*/ 0 w 4983480"/>
              <a:gd name="connsiteY12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0 w 4983480"/>
              <a:gd name="connsiteY12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281940 w 4983480"/>
              <a:gd name="connsiteY12" fmla="*/ 2194560 h 5911536"/>
              <a:gd name="connsiteX13" fmla="*/ 0 w 4983480"/>
              <a:gd name="connsiteY13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502920 w 4983480"/>
              <a:gd name="connsiteY12" fmla="*/ 1943100 h 5911536"/>
              <a:gd name="connsiteX13" fmla="*/ 0 w 4983480"/>
              <a:gd name="connsiteY13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502920 w 4983480"/>
              <a:gd name="connsiteY12" fmla="*/ 1943100 h 5911536"/>
              <a:gd name="connsiteX13" fmla="*/ 0 w 4983480"/>
              <a:gd name="connsiteY13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502920 w 4983480"/>
              <a:gd name="connsiteY12" fmla="*/ 1943100 h 5911536"/>
              <a:gd name="connsiteX13" fmla="*/ 0 w 4983480"/>
              <a:gd name="connsiteY13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502920 w 4983480"/>
              <a:gd name="connsiteY12" fmla="*/ 1943100 h 5911536"/>
              <a:gd name="connsiteX13" fmla="*/ 281940 w 4983480"/>
              <a:gd name="connsiteY13" fmla="*/ 1135380 h 5911536"/>
              <a:gd name="connsiteX14" fmla="*/ 0 w 4983480"/>
              <a:gd name="connsiteY14" fmla="*/ 160020 h 5911536"/>
              <a:gd name="connsiteX0" fmla="*/ 0 w 4983480"/>
              <a:gd name="connsiteY0" fmla="*/ 160020 h 5911536"/>
              <a:gd name="connsiteX1" fmla="*/ 3611880 w 4983480"/>
              <a:gd name="connsiteY1" fmla="*/ 0 h 5911536"/>
              <a:gd name="connsiteX2" fmla="*/ 4983480 w 4983480"/>
              <a:gd name="connsiteY2" fmla="*/ 3587436 h 5911536"/>
              <a:gd name="connsiteX3" fmla="*/ 3063240 w 4983480"/>
              <a:gd name="connsiteY3" fmla="*/ 3756660 h 5911536"/>
              <a:gd name="connsiteX4" fmla="*/ 2316480 w 4983480"/>
              <a:gd name="connsiteY4" fmla="*/ 998220 h 5911536"/>
              <a:gd name="connsiteX5" fmla="*/ 1844040 w 4983480"/>
              <a:gd name="connsiteY5" fmla="*/ 1097280 h 5911536"/>
              <a:gd name="connsiteX6" fmla="*/ 2026920 w 4983480"/>
              <a:gd name="connsiteY6" fmla="*/ 5882640 h 5911536"/>
              <a:gd name="connsiteX7" fmla="*/ 883920 w 4983480"/>
              <a:gd name="connsiteY7" fmla="*/ 5911536 h 5911536"/>
              <a:gd name="connsiteX8" fmla="*/ 129540 w 4983480"/>
              <a:gd name="connsiteY8" fmla="*/ 5341620 h 5911536"/>
              <a:gd name="connsiteX9" fmla="*/ 91440 w 4983480"/>
              <a:gd name="connsiteY9" fmla="*/ 4114800 h 5911536"/>
              <a:gd name="connsiteX10" fmla="*/ 99060 w 4983480"/>
              <a:gd name="connsiteY10" fmla="*/ 4091940 h 5911536"/>
              <a:gd name="connsiteX11" fmla="*/ 556260 w 4983480"/>
              <a:gd name="connsiteY11" fmla="*/ 4053840 h 5911536"/>
              <a:gd name="connsiteX12" fmla="*/ 502920 w 4983480"/>
              <a:gd name="connsiteY12" fmla="*/ 1943100 h 5911536"/>
              <a:gd name="connsiteX13" fmla="*/ 76200 w 4983480"/>
              <a:gd name="connsiteY13" fmla="*/ 1889760 h 5911536"/>
              <a:gd name="connsiteX14" fmla="*/ 0 w 4983480"/>
              <a:gd name="connsiteY14" fmla="*/ 160020 h 59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83480" h="5911536">
                <a:moveTo>
                  <a:pt x="0" y="160020"/>
                </a:moveTo>
                <a:lnTo>
                  <a:pt x="3611880" y="0"/>
                </a:lnTo>
                <a:lnTo>
                  <a:pt x="4983480" y="3587436"/>
                </a:lnTo>
                <a:lnTo>
                  <a:pt x="3063240" y="3756660"/>
                </a:lnTo>
                <a:lnTo>
                  <a:pt x="2316480" y="998220"/>
                </a:lnTo>
                <a:lnTo>
                  <a:pt x="1844040" y="1097280"/>
                </a:lnTo>
                <a:lnTo>
                  <a:pt x="2026920" y="5882640"/>
                </a:lnTo>
                <a:lnTo>
                  <a:pt x="883920" y="5911536"/>
                </a:lnTo>
                <a:lnTo>
                  <a:pt x="129540" y="5341620"/>
                </a:lnTo>
                <a:lnTo>
                  <a:pt x="91440" y="4114800"/>
                </a:lnTo>
                <a:lnTo>
                  <a:pt x="99060" y="4091940"/>
                </a:lnTo>
                <a:lnTo>
                  <a:pt x="556260" y="4053840"/>
                </a:lnTo>
                <a:lnTo>
                  <a:pt x="502920" y="1943100"/>
                </a:lnTo>
                <a:lnTo>
                  <a:pt x="76200" y="1889760"/>
                </a:lnTo>
                <a:lnTo>
                  <a:pt x="0" y="16002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" y="506025"/>
            <a:ext cx="785531" cy="7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7" y="358140"/>
            <a:ext cx="8293563" cy="623919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Фигура, имеющая форму буквы L 6"/>
          <p:cNvSpPr/>
          <p:nvPr/>
        </p:nvSpPr>
        <p:spPr>
          <a:xfrm>
            <a:off x="3870131" y="497587"/>
            <a:ext cx="647700" cy="579120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СЗК</a:t>
            </a:r>
            <a:endParaRPr lang="ru-RU" sz="1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474720" y="1076707"/>
            <a:ext cx="719262" cy="10873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74720" y="2164080"/>
            <a:ext cx="0" cy="21451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996440" y="4309267"/>
            <a:ext cx="1478280" cy="4227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6439" y="4732020"/>
            <a:ext cx="1051561" cy="12115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048000" y="5859780"/>
            <a:ext cx="2270760" cy="838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18760" y="5859780"/>
            <a:ext cx="457200" cy="737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75960" y="6597336"/>
            <a:ext cx="13335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109460" y="5768340"/>
            <a:ext cx="53340" cy="82899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162800" y="5593080"/>
            <a:ext cx="1554480" cy="1752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709660" y="4632960"/>
            <a:ext cx="0" cy="9601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5928360" y="4632646"/>
            <a:ext cx="2788920" cy="3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928360" y="3619500"/>
            <a:ext cx="0" cy="10131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627120" y="3619500"/>
            <a:ext cx="230124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627120" y="2164081"/>
            <a:ext cx="0" cy="145541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627120" y="1076707"/>
            <a:ext cx="566861" cy="10873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007205" y="1059182"/>
            <a:ext cx="6710074" cy="5579533"/>
          </a:xfrm>
          <a:custGeom>
            <a:avLst/>
            <a:gdLst>
              <a:gd name="connsiteX0" fmla="*/ 0 w 7627620"/>
              <a:gd name="connsiteY0" fmla="*/ 0 h 5810189"/>
              <a:gd name="connsiteX1" fmla="*/ 7627620 w 7627620"/>
              <a:gd name="connsiteY1" fmla="*/ 0 h 5810189"/>
              <a:gd name="connsiteX2" fmla="*/ 7627620 w 7627620"/>
              <a:gd name="connsiteY2" fmla="*/ 5810189 h 5810189"/>
              <a:gd name="connsiteX3" fmla="*/ 0 w 7627620"/>
              <a:gd name="connsiteY3" fmla="*/ 5810189 h 5810189"/>
              <a:gd name="connsiteX4" fmla="*/ 0 w 7627620"/>
              <a:gd name="connsiteY4" fmla="*/ 0 h 5810189"/>
              <a:gd name="connsiteX0" fmla="*/ 2301240 w 7627620"/>
              <a:gd name="connsiteY0" fmla="*/ 1379220 h 5810189"/>
              <a:gd name="connsiteX1" fmla="*/ 7627620 w 7627620"/>
              <a:gd name="connsiteY1" fmla="*/ 0 h 5810189"/>
              <a:gd name="connsiteX2" fmla="*/ 7627620 w 7627620"/>
              <a:gd name="connsiteY2" fmla="*/ 5810189 h 5810189"/>
              <a:gd name="connsiteX3" fmla="*/ 0 w 7627620"/>
              <a:gd name="connsiteY3" fmla="*/ 5810189 h 5810189"/>
              <a:gd name="connsiteX4" fmla="*/ 2301240 w 7627620"/>
              <a:gd name="connsiteY4" fmla="*/ 1379220 h 5810189"/>
              <a:gd name="connsiteX0" fmla="*/ 2301240 w 7627620"/>
              <a:gd name="connsiteY0" fmla="*/ 1379220 h 5810189"/>
              <a:gd name="connsiteX1" fmla="*/ 7627620 w 7627620"/>
              <a:gd name="connsiteY1" fmla="*/ 0 h 5810189"/>
              <a:gd name="connsiteX2" fmla="*/ 7627620 w 7627620"/>
              <a:gd name="connsiteY2" fmla="*/ 5810189 h 5810189"/>
              <a:gd name="connsiteX3" fmla="*/ 0 w 7627620"/>
              <a:gd name="connsiteY3" fmla="*/ 5810189 h 5810189"/>
              <a:gd name="connsiteX4" fmla="*/ 2301240 w 7627620"/>
              <a:gd name="connsiteY4" fmla="*/ 1379220 h 5810189"/>
              <a:gd name="connsiteX0" fmla="*/ 2301240 w 7627620"/>
              <a:gd name="connsiteY0" fmla="*/ 1379220 h 5810189"/>
              <a:gd name="connsiteX1" fmla="*/ 7627620 w 7627620"/>
              <a:gd name="connsiteY1" fmla="*/ 0 h 5810189"/>
              <a:gd name="connsiteX2" fmla="*/ 7627620 w 7627620"/>
              <a:gd name="connsiteY2" fmla="*/ 5810189 h 5810189"/>
              <a:gd name="connsiteX3" fmla="*/ 0 w 7627620"/>
              <a:gd name="connsiteY3" fmla="*/ 5810189 h 5810189"/>
              <a:gd name="connsiteX4" fmla="*/ 2301240 w 7627620"/>
              <a:gd name="connsiteY4" fmla="*/ 1379220 h 5810189"/>
              <a:gd name="connsiteX0" fmla="*/ 2301240 w 7627620"/>
              <a:gd name="connsiteY0" fmla="*/ 1379220 h 5810189"/>
              <a:gd name="connsiteX1" fmla="*/ 3497580 w 7627620"/>
              <a:gd name="connsiteY1" fmla="*/ 1079753 h 5810189"/>
              <a:gd name="connsiteX2" fmla="*/ 7627620 w 7627620"/>
              <a:gd name="connsiteY2" fmla="*/ 0 h 5810189"/>
              <a:gd name="connsiteX3" fmla="*/ 7627620 w 7627620"/>
              <a:gd name="connsiteY3" fmla="*/ 5810189 h 5810189"/>
              <a:gd name="connsiteX4" fmla="*/ 0 w 7627620"/>
              <a:gd name="connsiteY4" fmla="*/ 5810189 h 5810189"/>
              <a:gd name="connsiteX5" fmla="*/ 2301240 w 7627620"/>
              <a:gd name="connsiteY5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7627620 w 7627620"/>
              <a:gd name="connsiteY2" fmla="*/ 0 h 5810189"/>
              <a:gd name="connsiteX3" fmla="*/ 7627620 w 7627620"/>
              <a:gd name="connsiteY3" fmla="*/ 5810189 h 5810189"/>
              <a:gd name="connsiteX4" fmla="*/ 0 w 7627620"/>
              <a:gd name="connsiteY4" fmla="*/ 5810189 h 5810189"/>
              <a:gd name="connsiteX5" fmla="*/ 2301240 w 7627620"/>
              <a:gd name="connsiteY5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7627620 w 7627620"/>
              <a:gd name="connsiteY2" fmla="*/ 0 h 5810189"/>
              <a:gd name="connsiteX3" fmla="*/ 7627620 w 7627620"/>
              <a:gd name="connsiteY3" fmla="*/ 5810189 h 5810189"/>
              <a:gd name="connsiteX4" fmla="*/ 0 w 7627620"/>
              <a:gd name="connsiteY4" fmla="*/ 5810189 h 5810189"/>
              <a:gd name="connsiteX5" fmla="*/ 2301240 w 7627620"/>
              <a:gd name="connsiteY5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7627620 w 7627620"/>
              <a:gd name="connsiteY2" fmla="*/ 0 h 5810189"/>
              <a:gd name="connsiteX3" fmla="*/ 7627620 w 7627620"/>
              <a:gd name="connsiteY3" fmla="*/ 5810189 h 5810189"/>
              <a:gd name="connsiteX4" fmla="*/ 0 w 7627620"/>
              <a:gd name="connsiteY4" fmla="*/ 5810189 h 5810189"/>
              <a:gd name="connsiteX5" fmla="*/ 2301240 w 7627620"/>
              <a:gd name="connsiteY5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4274820 w 7627620"/>
              <a:gd name="connsiteY2" fmla="*/ 180593 h 5810189"/>
              <a:gd name="connsiteX3" fmla="*/ 7627620 w 7627620"/>
              <a:gd name="connsiteY3" fmla="*/ 0 h 5810189"/>
              <a:gd name="connsiteX4" fmla="*/ 7627620 w 7627620"/>
              <a:gd name="connsiteY4" fmla="*/ 5810189 h 5810189"/>
              <a:gd name="connsiteX5" fmla="*/ 0 w 7627620"/>
              <a:gd name="connsiteY5" fmla="*/ 5810189 h 5810189"/>
              <a:gd name="connsiteX6" fmla="*/ 2301240 w 7627620"/>
              <a:gd name="connsiteY6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7627620 w 7627620"/>
              <a:gd name="connsiteY3" fmla="*/ 0 h 5810189"/>
              <a:gd name="connsiteX4" fmla="*/ 7627620 w 7627620"/>
              <a:gd name="connsiteY4" fmla="*/ 5810189 h 5810189"/>
              <a:gd name="connsiteX5" fmla="*/ 0 w 7627620"/>
              <a:gd name="connsiteY5" fmla="*/ 5810189 h 5810189"/>
              <a:gd name="connsiteX6" fmla="*/ 2301240 w 7627620"/>
              <a:gd name="connsiteY6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7627620 w 7627620"/>
              <a:gd name="connsiteY3" fmla="*/ 0 h 5810189"/>
              <a:gd name="connsiteX4" fmla="*/ 7627620 w 7627620"/>
              <a:gd name="connsiteY4" fmla="*/ 5810189 h 5810189"/>
              <a:gd name="connsiteX5" fmla="*/ 0 w 7627620"/>
              <a:gd name="connsiteY5" fmla="*/ 5810189 h 5810189"/>
              <a:gd name="connsiteX6" fmla="*/ 2301240 w 7627620"/>
              <a:gd name="connsiteY6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7627620 w 7627620"/>
              <a:gd name="connsiteY3" fmla="*/ 0 h 5810189"/>
              <a:gd name="connsiteX4" fmla="*/ 7627620 w 7627620"/>
              <a:gd name="connsiteY4" fmla="*/ 5810189 h 5810189"/>
              <a:gd name="connsiteX5" fmla="*/ 0 w 7627620"/>
              <a:gd name="connsiteY5" fmla="*/ 5810189 h 5810189"/>
              <a:gd name="connsiteX6" fmla="*/ 2301240 w 7627620"/>
              <a:gd name="connsiteY6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3695700 w 7627620"/>
              <a:gd name="connsiteY3" fmla="*/ 1079753 h 5810189"/>
              <a:gd name="connsiteX4" fmla="*/ 7627620 w 7627620"/>
              <a:gd name="connsiteY4" fmla="*/ 0 h 5810189"/>
              <a:gd name="connsiteX5" fmla="*/ 7627620 w 7627620"/>
              <a:gd name="connsiteY5" fmla="*/ 5810189 h 5810189"/>
              <a:gd name="connsiteX6" fmla="*/ 0 w 7627620"/>
              <a:gd name="connsiteY6" fmla="*/ 5810189 h 5810189"/>
              <a:gd name="connsiteX7" fmla="*/ 2301240 w 7627620"/>
              <a:gd name="connsiteY7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2446020 w 7627620"/>
              <a:gd name="connsiteY3" fmla="*/ 2824733 h 5810189"/>
              <a:gd name="connsiteX4" fmla="*/ 7627620 w 7627620"/>
              <a:gd name="connsiteY4" fmla="*/ 0 h 5810189"/>
              <a:gd name="connsiteX5" fmla="*/ 7627620 w 7627620"/>
              <a:gd name="connsiteY5" fmla="*/ 5810189 h 5810189"/>
              <a:gd name="connsiteX6" fmla="*/ 0 w 7627620"/>
              <a:gd name="connsiteY6" fmla="*/ 5810189 h 5810189"/>
              <a:gd name="connsiteX7" fmla="*/ 2301240 w 7627620"/>
              <a:gd name="connsiteY7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2446020 w 7627620"/>
              <a:gd name="connsiteY3" fmla="*/ 2824733 h 5810189"/>
              <a:gd name="connsiteX4" fmla="*/ 7627620 w 7627620"/>
              <a:gd name="connsiteY4" fmla="*/ 0 h 5810189"/>
              <a:gd name="connsiteX5" fmla="*/ 7627620 w 7627620"/>
              <a:gd name="connsiteY5" fmla="*/ 5810189 h 5810189"/>
              <a:gd name="connsiteX6" fmla="*/ 0 w 7627620"/>
              <a:gd name="connsiteY6" fmla="*/ 5810189 h 5810189"/>
              <a:gd name="connsiteX7" fmla="*/ 2301240 w 7627620"/>
              <a:gd name="connsiteY7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2446020 w 7627620"/>
              <a:gd name="connsiteY3" fmla="*/ 2824733 h 5810189"/>
              <a:gd name="connsiteX4" fmla="*/ 7627620 w 7627620"/>
              <a:gd name="connsiteY4" fmla="*/ 0 h 5810189"/>
              <a:gd name="connsiteX5" fmla="*/ 7627620 w 7627620"/>
              <a:gd name="connsiteY5" fmla="*/ 5810189 h 5810189"/>
              <a:gd name="connsiteX6" fmla="*/ 0 w 7627620"/>
              <a:gd name="connsiteY6" fmla="*/ 5810189 h 5810189"/>
              <a:gd name="connsiteX7" fmla="*/ 2301240 w 7627620"/>
              <a:gd name="connsiteY7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2446020 w 7627620"/>
              <a:gd name="connsiteY3" fmla="*/ 2824733 h 5810189"/>
              <a:gd name="connsiteX4" fmla="*/ 5173980 w 7627620"/>
              <a:gd name="connsiteY4" fmla="*/ 1323593 h 5810189"/>
              <a:gd name="connsiteX5" fmla="*/ 7627620 w 7627620"/>
              <a:gd name="connsiteY5" fmla="*/ 0 h 5810189"/>
              <a:gd name="connsiteX6" fmla="*/ 7627620 w 7627620"/>
              <a:gd name="connsiteY6" fmla="*/ 5810189 h 5810189"/>
              <a:gd name="connsiteX7" fmla="*/ 0 w 7627620"/>
              <a:gd name="connsiteY7" fmla="*/ 5810189 h 5810189"/>
              <a:gd name="connsiteX8" fmla="*/ 2301240 w 7627620"/>
              <a:gd name="connsiteY8" fmla="*/ 1379220 h 5810189"/>
              <a:gd name="connsiteX0" fmla="*/ 2301240 w 7627620"/>
              <a:gd name="connsiteY0" fmla="*/ 1379220 h 5810189"/>
              <a:gd name="connsiteX1" fmla="*/ 3055620 w 7627620"/>
              <a:gd name="connsiteY1" fmla="*/ 272033 h 5810189"/>
              <a:gd name="connsiteX2" fmla="*/ 2453640 w 7627620"/>
              <a:gd name="connsiteY2" fmla="*/ 1437893 h 5810189"/>
              <a:gd name="connsiteX3" fmla="*/ 2446020 w 7627620"/>
              <a:gd name="connsiteY3" fmla="*/ 2824733 h 5810189"/>
              <a:gd name="connsiteX4" fmla="*/ 4770120 w 7627620"/>
              <a:gd name="connsiteY4" fmla="*/ 2832353 h 5810189"/>
              <a:gd name="connsiteX5" fmla="*/ 7627620 w 7627620"/>
              <a:gd name="connsiteY5" fmla="*/ 0 h 5810189"/>
              <a:gd name="connsiteX6" fmla="*/ 7627620 w 7627620"/>
              <a:gd name="connsiteY6" fmla="*/ 5810189 h 5810189"/>
              <a:gd name="connsiteX7" fmla="*/ 0 w 7627620"/>
              <a:gd name="connsiteY7" fmla="*/ 5810189 h 5810189"/>
              <a:gd name="connsiteX8" fmla="*/ 2301240 w 7627620"/>
              <a:gd name="connsiteY8" fmla="*/ 1379220 h 5810189"/>
              <a:gd name="connsiteX0" fmla="*/ 2301240 w 7627620"/>
              <a:gd name="connsiteY0" fmla="*/ 1107187 h 5538156"/>
              <a:gd name="connsiteX1" fmla="*/ 3055620 w 7627620"/>
              <a:gd name="connsiteY1" fmla="*/ 0 h 5538156"/>
              <a:gd name="connsiteX2" fmla="*/ 2453640 w 7627620"/>
              <a:gd name="connsiteY2" fmla="*/ 1165860 h 5538156"/>
              <a:gd name="connsiteX3" fmla="*/ 2446020 w 7627620"/>
              <a:gd name="connsiteY3" fmla="*/ 2552700 h 5538156"/>
              <a:gd name="connsiteX4" fmla="*/ 4770120 w 7627620"/>
              <a:gd name="connsiteY4" fmla="*/ 2560320 h 5538156"/>
              <a:gd name="connsiteX5" fmla="*/ 4777740 w 7627620"/>
              <a:gd name="connsiteY5" fmla="*/ 3598927 h 5538156"/>
              <a:gd name="connsiteX6" fmla="*/ 7627620 w 7627620"/>
              <a:gd name="connsiteY6" fmla="*/ 5538156 h 5538156"/>
              <a:gd name="connsiteX7" fmla="*/ 0 w 7627620"/>
              <a:gd name="connsiteY7" fmla="*/ 5538156 h 5538156"/>
              <a:gd name="connsiteX8" fmla="*/ 2301240 w 7627620"/>
              <a:gd name="connsiteY8" fmla="*/ 1107187 h 5538156"/>
              <a:gd name="connsiteX0" fmla="*/ 2301240 w 7627620"/>
              <a:gd name="connsiteY0" fmla="*/ 1107187 h 5538156"/>
              <a:gd name="connsiteX1" fmla="*/ 3055620 w 7627620"/>
              <a:gd name="connsiteY1" fmla="*/ 0 h 5538156"/>
              <a:gd name="connsiteX2" fmla="*/ 2453640 w 7627620"/>
              <a:gd name="connsiteY2" fmla="*/ 1165860 h 5538156"/>
              <a:gd name="connsiteX3" fmla="*/ 2446020 w 7627620"/>
              <a:gd name="connsiteY3" fmla="*/ 2552700 h 5538156"/>
              <a:gd name="connsiteX4" fmla="*/ 4770120 w 7627620"/>
              <a:gd name="connsiteY4" fmla="*/ 2560320 h 5538156"/>
              <a:gd name="connsiteX5" fmla="*/ 4777740 w 7627620"/>
              <a:gd name="connsiteY5" fmla="*/ 3598927 h 5538156"/>
              <a:gd name="connsiteX6" fmla="*/ 7627620 w 7627620"/>
              <a:gd name="connsiteY6" fmla="*/ 5538156 h 5538156"/>
              <a:gd name="connsiteX7" fmla="*/ 0 w 7627620"/>
              <a:gd name="connsiteY7" fmla="*/ 5538156 h 5538156"/>
              <a:gd name="connsiteX8" fmla="*/ 2301240 w 7627620"/>
              <a:gd name="connsiteY8" fmla="*/ 1107187 h 5538156"/>
              <a:gd name="connsiteX0" fmla="*/ 2301240 w 7627620"/>
              <a:gd name="connsiteY0" fmla="*/ 1107187 h 5538156"/>
              <a:gd name="connsiteX1" fmla="*/ 3055620 w 7627620"/>
              <a:gd name="connsiteY1" fmla="*/ 0 h 5538156"/>
              <a:gd name="connsiteX2" fmla="*/ 2453640 w 7627620"/>
              <a:gd name="connsiteY2" fmla="*/ 1165860 h 5538156"/>
              <a:gd name="connsiteX3" fmla="*/ 2446020 w 7627620"/>
              <a:gd name="connsiteY3" fmla="*/ 2552700 h 5538156"/>
              <a:gd name="connsiteX4" fmla="*/ 4770120 w 7627620"/>
              <a:gd name="connsiteY4" fmla="*/ 2560320 h 5538156"/>
              <a:gd name="connsiteX5" fmla="*/ 4777740 w 7627620"/>
              <a:gd name="connsiteY5" fmla="*/ 3598927 h 5538156"/>
              <a:gd name="connsiteX6" fmla="*/ 7627620 w 7627620"/>
              <a:gd name="connsiteY6" fmla="*/ 5538156 h 5538156"/>
              <a:gd name="connsiteX7" fmla="*/ 0 w 7627620"/>
              <a:gd name="connsiteY7" fmla="*/ 5538156 h 5538156"/>
              <a:gd name="connsiteX8" fmla="*/ 2301240 w 7627620"/>
              <a:gd name="connsiteY8" fmla="*/ 1107187 h 5538156"/>
              <a:gd name="connsiteX0" fmla="*/ 2301240 w 7490460"/>
              <a:gd name="connsiteY0" fmla="*/ 1107187 h 5538156"/>
              <a:gd name="connsiteX1" fmla="*/ 3055620 w 7490460"/>
              <a:gd name="connsiteY1" fmla="*/ 0 h 5538156"/>
              <a:gd name="connsiteX2" fmla="*/ 2453640 w 7490460"/>
              <a:gd name="connsiteY2" fmla="*/ 1165860 h 5538156"/>
              <a:gd name="connsiteX3" fmla="*/ 2446020 w 7490460"/>
              <a:gd name="connsiteY3" fmla="*/ 2552700 h 5538156"/>
              <a:gd name="connsiteX4" fmla="*/ 4770120 w 7490460"/>
              <a:gd name="connsiteY4" fmla="*/ 2560320 h 5538156"/>
              <a:gd name="connsiteX5" fmla="*/ 4777740 w 7490460"/>
              <a:gd name="connsiteY5" fmla="*/ 3598927 h 5538156"/>
              <a:gd name="connsiteX6" fmla="*/ 7490460 w 7490460"/>
              <a:gd name="connsiteY6" fmla="*/ 3587436 h 5538156"/>
              <a:gd name="connsiteX7" fmla="*/ 0 w 7490460"/>
              <a:gd name="connsiteY7" fmla="*/ 5538156 h 5538156"/>
              <a:gd name="connsiteX8" fmla="*/ 2301240 w 7490460"/>
              <a:gd name="connsiteY8" fmla="*/ 1107187 h 5538156"/>
              <a:gd name="connsiteX0" fmla="*/ 2301240 w 7491052"/>
              <a:gd name="connsiteY0" fmla="*/ 1107187 h 5538156"/>
              <a:gd name="connsiteX1" fmla="*/ 3055620 w 7491052"/>
              <a:gd name="connsiteY1" fmla="*/ 0 h 5538156"/>
              <a:gd name="connsiteX2" fmla="*/ 2453640 w 7491052"/>
              <a:gd name="connsiteY2" fmla="*/ 1165860 h 5538156"/>
              <a:gd name="connsiteX3" fmla="*/ 2446020 w 7491052"/>
              <a:gd name="connsiteY3" fmla="*/ 2552700 h 5538156"/>
              <a:gd name="connsiteX4" fmla="*/ 4770120 w 7491052"/>
              <a:gd name="connsiteY4" fmla="*/ 2560320 h 5538156"/>
              <a:gd name="connsiteX5" fmla="*/ 4777740 w 7491052"/>
              <a:gd name="connsiteY5" fmla="*/ 3598927 h 5538156"/>
              <a:gd name="connsiteX6" fmla="*/ 7490460 w 7491052"/>
              <a:gd name="connsiteY6" fmla="*/ 3587436 h 5538156"/>
              <a:gd name="connsiteX7" fmla="*/ 0 w 7491052"/>
              <a:gd name="connsiteY7" fmla="*/ 5538156 h 5538156"/>
              <a:gd name="connsiteX8" fmla="*/ 2301240 w 7491052"/>
              <a:gd name="connsiteY8" fmla="*/ 1107187 h 5538156"/>
              <a:gd name="connsiteX0" fmla="*/ 2301240 w 7490460"/>
              <a:gd name="connsiteY0" fmla="*/ 1107187 h 5538156"/>
              <a:gd name="connsiteX1" fmla="*/ 3055620 w 7490460"/>
              <a:gd name="connsiteY1" fmla="*/ 0 h 5538156"/>
              <a:gd name="connsiteX2" fmla="*/ 2453640 w 7490460"/>
              <a:gd name="connsiteY2" fmla="*/ 1165860 h 5538156"/>
              <a:gd name="connsiteX3" fmla="*/ 2446020 w 7490460"/>
              <a:gd name="connsiteY3" fmla="*/ 2552700 h 5538156"/>
              <a:gd name="connsiteX4" fmla="*/ 4770120 w 7490460"/>
              <a:gd name="connsiteY4" fmla="*/ 2560320 h 5538156"/>
              <a:gd name="connsiteX5" fmla="*/ 4777740 w 7490460"/>
              <a:gd name="connsiteY5" fmla="*/ 3598927 h 5538156"/>
              <a:gd name="connsiteX6" fmla="*/ 7490460 w 7490460"/>
              <a:gd name="connsiteY6" fmla="*/ 3587436 h 5538156"/>
              <a:gd name="connsiteX7" fmla="*/ 0 w 7490460"/>
              <a:gd name="connsiteY7" fmla="*/ 5538156 h 5538156"/>
              <a:gd name="connsiteX8" fmla="*/ 2301240 w 7490460"/>
              <a:gd name="connsiteY8" fmla="*/ 1107187 h 5538156"/>
              <a:gd name="connsiteX0" fmla="*/ 2301240 w 7490460"/>
              <a:gd name="connsiteY0" fmla="*/ 1107187 h 5538156"/>
              <a:gd name="connsiteX1" fmla="*/ 3055620 w 7490460"/>
              <a:gd name="connsiteY1" fmla="*/ 0 h 5538156"/>
              <a:gd name="connsiteX2" fmla="*/ 2453640 w 7490460"/>
              <a:gd name="connsiteY2" fmla="*/ 1165860 h 5538156"/>
              <a:gd name="connsiteX3" fmla="*/ 2446020 w 7490460"/>
              <a:gd name="connsiteY3" fmla="*/ 2552700 h 5538156"/>
              <a:gd name="connsiteX4" fmla="*/ 4770120 w 7490460"/>
              <a:gd name="connsiteY4" fmla="*/ 2560320 h 5538156"/>
              <a:gd name="connsiteX5" fmla="*/ 4777740 w 7490460"/>
              <a:gd name="connsiteY5" fmla="*/ 3598927 h 5538156"/>
              <a:gd name="connsiteX6" fmla="*/ 7490460 w 7490460"/>
              <a:gd name="connsiteY6" fmla="*/ 3587436 h 5538156"/>
              <a:gd name="connsiteX7" fmla="*/ 5402580 w 7490460"/>
              <a:gd name="connsiteY7" fmla="*/ 4145279 h 5538156"/>
              <a:gd name="connsiteX8" fmla="*/ 0 w 7490460"/>
              <a:gd name="connsiteY8" fmla="*/ 5538156 h 5538156"/>
              <a:gd name="connsiteX9" fmla="*/ 2301240 w 7490460"/>
              <a:gd name="connsiteY9" fmla="*/ 1107187 h 5538156"/>
              <a:gd name="connsiteX0" fmla="*/ 2301240 w 7543800"/>
              <a:gd name="connsiteY0" fmla="*/ 1107187 h 5538156"/>
              <a:gd name="connsiteX1" fmla="*/ 3055620 w 7543800"/>
              <a:gd name="connsiteY1" fmla="*/ 0 h 5538156"/>
              <a:gd name="connsiteX2" fmla="*/ 2453640 w 7543800"/>
              <a:gd name="connsiteY2" fmla="*/ 1165860 h 5538156"/>
              <a:gd name="connsiteX3" fmla="*/ 2446020 w 7543800"/>
              <a:gd name="connsiteY3" fmla="*/ 2552700 h 5538156"/>
              <a:gd name="connsiteX4" fmla="*/ 4770120 w 7543800"/>
              <a:gd name="connsiteY4" fmla="*/ 2560320 h 5538156"/>
              <a:gd name="connsiteX5" fmla="*/ 4777740 w 7543800"/>
              <a:gd name="connsiteY5" fmla="*/ 3598927 h 5538156"/>
              <a:gd name="connsiteX6" fmla="*/ 7490460 w 7543800"/>
              <a:gd name="connsiteY6" fmla="*/ 3587436 h 5538156"/>
              <a:gd name="connsiteX7" fmla="*/ 7543800 w 7543800"/>
              <a:gd name="connsiteY7" fmla="*/ 4511039 h 5538156"/>
              <a:gd name="connsiteX8" fmla="*/ 0 w 7543800"/>
              <a:gd name="connsiteY8" fmla="*/ 5538156 h 5538156"/>
              <a:gd name="connsiteX9" fmla="*/ 2301240 w 7543800"/>
              <a:gd name="connsiteY9" fmla="*/ 1107187 h 5538156"/>
              <a:gd name="connsiteX0" fmla="*/ 2301240 w 7543800"/>
              <a:gd name="connsiteY0" fmla="*/ 1107187 h 5538156"/>
              <a:gd name="connsiteX1" fmla="*/ 3055620 w 7543800"/>
              <a:gd name="connsiteY1" fmla="*/ 0 h 5538156"/>
              <a:gd name="connsiteX2" fmla="*/ 2453640 w 7543800"/>
              <a:gd name="connsiteY2" fmla="*/ 1165860 h 5538156"/>
              <a:gd name="connsiteX3" fmla="*/ 2446020 w 7543800"/>
              <a:gd name="connsiteY3" fmla="*/ 2552700 h 5538156"/>
              <a:gd name="connsiteX4" fmla="*/ 4770120 w 7543800"/>
              <a:gd name="connsiteY4" fmla="*/ 2560320 h 5538156"/>
              <a:gd name="connsiteX5" fmla="*/ 4777740 w 7543800"/>
              <a:gd name="connsiteY5" fmla="*/ 3598927 h 5538156"/>
              <a:gd name="connsiteX6" fmla="*/ 7490460 w 7543800"/>
              <a:gd name="connsiteY6" fmla="*/ 3587436 h 5538156"/>
              <a:gd name="connsiteX7" fmla="*/ 7543800 w 7543800"/>
              <a:gd name="connsiteY7" fmla="*/ 4511039 h 5538156"/>
              <a:gd name="connsiteX8" fmla="*/ 0 w 7543800"/>
              <a:gd name="connsiteY8" fmla="*/ 5538156 h 5538156"/>
              <a:gd name="connsiteX9" fmla="*/ 2301240 w 7543800"/>
              <a:gd name="connsiteY9" fmla="*/ 1107187 h 5538156"/>
              <a:gd name="connsiteX0" fmla="*/ 2301240 w 7543800"/>
              <a:gd name="connsiteY0" fmla="*/ 1107187 h 5538156"/>
              <a:gd name="connsiteX1" fmla="*/ 3055620 w 7543800"/>
              <a:gd name="connsiteY1" fmla="*/ 0 h 5538156"/>
              <a:gd name="connsiteX2" fmla="*/ 2453640 w 7543800"/>
              <a:gd name="connsiteY2" fmla="*/ 1165860 h 5538156"/>
              <a:gd name="connsiteX3" fmla="*/ 2446020 w 7543800"/>
              <a:gd name="connsiteY3" fmla="*/ 2552700 h 5538156"/>
              <a:gd name="connsiteX4" fmla="*/ 4770120 w 7543800"/>
              <a:gd name="connsiteY4" fmla="*/ 2560320 h 5538156"/>
              <a:gd name="connsiteX5" fmla="*/ 4777740 w 7543800"/>
              <a:gd name="connsiteY5" fmla="*/ 3598927 h 5538156"/>
              <a:gd name="connsiteX6" fmla="*/ 7513320 w 7543800"/>
              <a:gd name="connsiteY6" fmla="*/ 3595056 h 5538156"/>
              <a:gd name="connsiteX7" fmla="*/ 7543800 w 7543800"/>
              <a:gd name="connsiteY7" fmla="*/ 4511039 h 5538156"/>
              <a:gd name="connsiteX8" fmla="*/ 0 w 7543800"/>
              <a:gd name="connsiteY8" fmla="*/ 5538156 h 5538156"/>
              <a:gd name="connsiteX9" fmla="*/ 2301240 w 7543800"/>
              <a:gd name="connsiteY9" fmla="*/ 1107187 h 5538156"/>
              <a:gd name="connsiteX0" fmla="*/ 2301240 w 7543800"/>
              <a:gd name="connsiteY0" fmla="*/ 1107187 h 5730795"/>
              <a:gd name="connsiteX1" fmla="*/ 3055620 w 7543800"/>
              <a:gd name="connsiteY1" fmla="*/ 0 h 5730795"/>
              <a:gd name="connsiteX2" fmla="*/ 2453640 w 7543800"/>
              <a:gd name="connsiteY2" fmla="*/ 1165860 h 5730795"/>
              <a:gd name="connsiteX3" fmla="*/ 2446020 w 7543800"/>
              <a:gd name="connsiteY3" fmla="*/ 2552700 h 5730795"/>
              <a:gd name="connsiteX4" fmla="*/ 4770120 w 7543800"/>
              <a:gd name="connsiteY4" fmla="*/ 2560320 h 5730795"/>
              <a:gd name="connsiteX5" fmla="*/ 4777740 w 7543800"/>
              <a:gd name="connsiteY5" fmla="*/ 3598927 h 5730795"/>
              <a:gd name="connsiteX6" fmla="*/ 7513320 w 7543800"/>
              <a:gd name="connsiteY6" fmla="*/ 3595056 h 5730795"/>
              <a:gd name="connsiteX7" fmla="*/ 7543800 w 7543800"/>
              <a:gd name="connsiteY7" fmla="*/ 4511039 h 5730795"/>
              <a:gd name="connsiteX8" fmla="*/ 4572000 w 7543800"/>
              <a:gd name="connsiteY8" fmla="*/ 4892039 h 5730795"/>
              <a:gd name="connsiteX9" fmla="*/ 0 w 7543800"/>
              <a:gd name="connsiteY9" fmla="*/ 5538156 h 5730795"/>
              <a:gd name="connsiteX10" fmla="*/ 2301240 w 7543800"/>
              <a:gd name="connsiteY10" fmla="*/ 1107187 h 5730795"/>
              <a:gd name="connsiteX0" fmla="*/ 2301240 w 7543800"/>
              <a:gd name="connsiteY0" fmla="*/ 1107187 h 5853784"/>
              <a:gd name="connsiteX1" fmla="*/ 3055620 w 7543800"/>
              <a:gd name="connsiteY1" fmla="*/ 0 h 5853784"/>
              <a:gd name="connsiteX2" fmla="*/ 2453640 w 7543800"/>
              <a:gd name="connsiteY2" fmla="*/ 1165860 h 5853784"/>
              <a:gd name="connsiteX3" fmla="*/ 2446020 w 7543800"/>
              <a:gd name="connsiteY3" fmla="*/ 2552700 h 5853784"/>
              <a:gd name="connsiteX4" fmla="*/ 4770120 w 7543800"/>
              <a:gd name="connsiteY4" fmla="*/ 2560320 h 5853784"/>
              <a:gd name="connsiteX5" fmla="*/ 4777740 w 7543800"/>
              <a:gd name="connsiteY5" fmla="*/ 3598927 h 5853784"/>
              <a:gd name="connsiteX6" fmla="*/ 7513320 w 7543800"/>
              <a:gd name="connsiteY6" fmla="*/ 3595056 h 5853784"/>
              <a:gd name="connsiteX7" fmla="*/ 7543800 w 7543800"/>
              <a:gd name="connsiteY7" fmla="*/ 4511039 h 5853784"/>
              <a:gd name="connsiteX8" fmla="*/ 5928360 w 7543800"/>
              <a:gd name="connsiteY8" fmla="*/ 5516879 h 5853784"/>
              <a:gd name="connsiteX9" fmla="*/ 0 w 7543800"/>
              <a:gd name="connsiteY9" fmla="*/ 5538156 h 5853784"/>
              <a:gd name="connsiteX10" fmla="*/ 2301240 w 7543800"/>
              <a:gd name="connsiteY10" fmla="*/ 1107187 h 5853784"/>
              <a:gd name="connsiteX0" fmla="*/ 2301240 w 7543800"/>
              <a:gd name="connsiteY0" fmla="*/ 1107187 h 5853784"/>
              <a:gd name="connsiteX1" fmla="*/ 3055620 w 7543800"/>
              <a:gd name="connsiteY1" fmla="*/ 0 h 5853784"/>
              <a:gd name="connsiteX2" fmla="*/ 2453640 w 7543800"/>
              <a:gd name="connsiteY2" fmla="*/ 1165860 h 5853784"/>
              <a:gd name="connsiteX3" fmla="*/ 2446020 w 7543800"/>
              <a:gd name="connsiteY3" fmla="*/ 2552700 h 5853784"/>
              <a:gd name="connsiteX4" fmla="*/ 4770120 w 7543800"/>
              <a:gd name="connsiteY4" fmla="*/ 2560320 h 5853784"/>
              <a:gd name="connsiteX5" fmla="*/ 4777740 w 7543800"/>
              <a:gd name="connsiteY5" fmla="*/ 3598927 h 5853784"/>
              <a:gd name="connsiteX6" fmla="*/ 7513320 w 7543800"/>
              <a:gd name="connsiteY6" fmla="*/ 3595056 h 5853784"/>
              <a:gd name="connsiteX7" fmla="*/ 7543800 w 7543800"/>
              <a:gd name="connsiteY7" fmla="*/ 4511039 h 5853784"/>
              <a:gd name="connsiteX8" fmla="*/ 5928360 w 7543800"/>
              <a:gd name="connsiteY8" fmla="*/ 5516879 h 5853784"/>
              <a:gd name="connsiteX9" fmla="*/ 0 w 7543800"/>
              <a:gd name="connsiteY9" fmla="*/ 5538156 h 5853784"/>
              <a:gd name="connsiteX10" fmla="*/ 2301240 w 7543800"/>
              <a:gd name="connsiteY10" fmla="*/ 1107187 h 5853784"/>
              <a:gd name="connsiteX0" fmla="*/ 2301240 w 7543800"/>
              <a:gd name="connsiteY0" fmla="*/ 1107187 h 5853784"/>
              <a:gd name="connsiteX1" fmla="*/ 3055620 w 7543800"/>
              <a:gd name="connsiteY1" fmla="*/ 0 h 5853784"/>
              <a:gd name="connsiteX2" fmla="*/ 2453640 w 7543800"/>
              <a:gd name="connsiteY2" fmla="*/ 1165860 h 5853784"/>
              <a:gd name="connsiteX3" fmla="*/ 2446020 w 7543800"/>
              <a:gd name="connsiteY3" fmla="*/ 2552700 h 5853784"/>
              <a:gd name="connsiteX4" fmla="*/ 4770120 w 7543800"/>
              <a:gd name="connsiteY4" fmla="*/ 2560320 h 5853784"/>
              <a:gd name="connsiteX5" fmla="*/ 4777740 w 7543800"/>
              <a:gd name="connsiteY5" fmla="*/ 3598927 h 5853784"/>
              <a:gd name="connsiteX6" fmla="*/ 7513320 w 7543800"/>
              <a:gd name="connsiteY6" fmla="*/ 3595056 h 5853784"/>
              <a:gd name="connsiteX7" fmla="*/ 7543800 w 7543800"/>
              <a:gd name="connsiteY7" fmla="*/ 4511039 h 5853784"/>
              <a:gd name="connsiteX8" fmla="*/ 6652260 w 7543800"/>
              <a:gd name="connsiteY8" fmla="*/ 5052058 h 5853784"/>
              <a:gd name="connsiteX9" fmla="*/ 5928360 w 7543800"/>
              <a:gd name="connsiteY9" fmla="*/ 5516879 h 5853784"/>
              <a:gd name="connsiteX10" fmla="*/ 0 w 7543800"/>
              <a:gd name="connsiteY10" fmla="*/ 5538156 h 5853784"/>
              <a:gd name="connsiteX11" fmla="*/ 2301240 w 7543800"/>
              <a:gd name="connsiteY11" fmla="*/ 1107187 h 5853784"/>
              <a:gd name="connsiteX0" fmla="*/ 2301240 w 7543800"/>
              <a:gd name="connsiteY0" fmla="*/ 1107187 h 5853784"/>
              <a:gd name="connsiteX1" fmla="*/ 3055620 w 7543800"/>
              <a:gd name="connsiteY1" fmla="*/ 0 h 5853784"/>
              <a:gd name="connsiteX2" fmla="*/ 2453640 w 7543800"/>
              <a:gd name="connsiteY2" fmla="*/ 1165860 h 5853784"/>
              <a:gd name="connsiteX3" fmla="*/ 2446020 w 7543800"/>
              <a:gd name="connsiteY3" fmla="*/ 2552700 h 5853784"/>
              <a:gd name="connsiteX4" fmla="*/ 4770120 w 7543800"/>
              <a:gd name="connsiteY4" fmla="*/ 2560320 h 5853784"/>
              <a:gd name="connsiteX5" fmla="*/ 4777740 w 7543800"/>
              <a:gd name="connsiteY5" fmla="*/ 3598927 h 5853784"/>
              <a:gd name="connsiteX6" fmla="*/ 7513320 w 7543800"/>
              <a:gd name="connsiteY6" fmla="*/ 3595056 h 5853784"/>
              <a:gd name="connsiteX7" fmla="*/ 7543800 w 7543800"/>
              <a:gd name="connsiteY7" fmla="*/ 4511039 h 5853784"/>
              <a:gd name="connsiteX8" fmla="*/ 5989320 w 7543800"/>
              <a:gd name="connsiteY8" fmla="*/ 4732018 h 5853784"/>
              <a:gd name="connsiteX9" fmla="*/ 5928360 w 7543800"/>
              <a:gd name="connsiteY9" fmla="*/ 5516879 h 5853784"/>
              <a:gd name="connsiteX10" fmla="*/ 0 w 7543800"/>
              <a:gd name="connsiteY10" fmla="*/ 5538156 h 5853784"/>
              <a:gd name="connsiteX11" fmla="*/ 2301240 w 7543800"/>
              <a:gd name="connsiteY11" fmla="*/ 1107187 h 5853784"/>
              <a:gd name="connsiteX0" fmla="*/ 2301240 w 7543800"/>
              <a:gd name="connsiteY0" fmla="*/ 1107187 h 5917738"/>
              <a:gd name="connsiteX1" fmla="*/ 3055620 w 7543800"/>
              <a:gd name="connsiteY1" fmla="*/ 0 h 5917738"/>
              <a:gd name="connsiteX2" fmla="*/ 2453640 w 7543800"/>
              <a:gd name="connsiteY2" fmla="*/ 1165860 h 5917738"/>
              <a:gd name="connsiteX3" fmla="*/ 2446020 w 7543800"/>
              <a:gd name="connsiteY3" fmla="*/ 2552700 h 5917738"/>
              <a:gd name="connsiteX4" fmla="*/ 4770120 w 7543800"/>
              <a:gd name="connsiteY4" fmla="*/ 2560320 h 5917738"/>
              <a:gd name="connsiteX5" fmla="*/ 4777740 w 7543800"/>
              <a:gd name="connsiteY5" fmla="*/ 3598927 h 5917738"/>
              <a:gd name="connsiteX6" fmla="*/ 7513320 w 7543800"/>
              <a:gd name="connsiteY6" fmla="*/ 3595056 h 5917738"/>
              <a:gd name="connsiteX7" fmla="*/ 7543800 w 7543800"/>
              <a:gd name="connsiteY7" fmla="*/ 4511039 h 5917738"/>
              <a:gd name="connsiteX8" fmla="*/ 5989320 w 7543800"/>
              <a:gd name="connsiteY8" fmla="*/ 4732018 h 5917738"/>
              <a:gd name="connsiteX9" fmla="*/ 5928360 w 7543800"/>
              <a:gd name="connsiteY9" fmla="*/ 5516879 h 5917738"/>
              <a:gd name="connsiteX10" fmla="*/ 4541520 w 7543800"/>
              <a:gd name="connsiteY10" fmla="*/ 5676898 h 5917738"/>
              <a:gd name="connsiteX11" fmla="*/ 0 w 7543800"/>
              <a:gd name="connsiteY11" fmla="*/ 5538156 h 5917738"/>
              <a:gd name="connsiteX12" fmla="*/ 2301240 w 7543800"/>
              <a:gd name="connsiteY12" fmla="*/ 1107187 h 5917738"/>
              <a:gd name="connsiteX0" fmla="*/ 2301240 w 7543800"/>
              <a:gd name="connsiteY0" fmla="*/ 1107187 h 5877854"/>
              <a:gd name="connsiteX1" fmla="*/ 3055620 w 7543800"/>
              <a:gd name="connsiteY1" fmla="*/ 0 h 5877854"/>
              <a:gd name="connsiteX2" fmla="*/ 2453640 w 7543800"/>
              <a:gd name="connsiteY2" fmla="*/ 1165860 h 5877854"/>
              <a:gd name="connsiteX3" fmla="*/ 2446020 w 7543800"/>
              <a:gd name="connsiteY3" fmla="*/ 2552700 h 5877854"/>
              <a:gd name="connsiteX4" fmla="*/ 4770120 w 7543800"/>
              <a:gd name="connsiteY4" fmla="*/ 2560320 h 5877854"/>
              <a:gd name="connsiteX5" fmla="*/ 4777740 w 7543800"/>
              <a:gd name="connsiteY5" fmla="*/ 3598927 h 5877854"/>
              <a:gd name="connsiteX6" fmla="*/ 7513320 w 7543800"/>
              <a:gd name="connsiteY6" fmla="*/ 3595056 h 5877854"/>
              <a:gd name="connsiteX7" fmla="*/ 7543800 w 7543800"/>
              <a:gd name="connsiteY7" fmla="*/ 4511039 h 5877854"/>
              <a:gd name="connsiteX8" fmla="*/ 5989320 w 7543800"/>
              <a:gd name="connsiteY8" fmla="*/ 4732018 h 5877854"/>
              <a:gd name="connsiteX9" fmla="*/ 5928360 w 7543800"/>
              <a:gd name="connsiteY9" fmla="*/ 5516879 h 5877854"/>
              <a:gd name="connsiteX10" fmla="*/ 4655820 w 7543800"/>
              <a:gd name="connsiteY10" fmla="*/ 5539738 h 5877854"/>
              <a:gd name="connsiteX11" fmla="*/ 0 w 7543800"/>
              <a:gd name="connsiteY11" fmla="*/ 5538156 h 5877854"/>
              <a:gd name="connsiteX12" fmla="*/ 2301240 w 7543800"/>
              <a:gd name="connsiteY12" fmla="*/ 1107187 h 5877854"/>
              <a:gd name="connsiteX0" fmla="*/ 2301240 w 7543800"/>
              <a:gd name="connsiteY0" fmla="*/ 1107187 h 5875034"/>
              <a:gd name="connsiteX1" fmla="*/ 3055620 w 7543800"/>
              <a:gd name="connsiteY1" fmla="*/ 0 h 5875034"/>
              <a:gd name="connsiteX2" fmla="*/ 2453640 w 7543800"/>
              <a:gd name="connsiteY2" fmla="*/ 1165860 h 5875034"/>
              <a:gd name="connsiteX3" fmla="*/ 2446020 w 7543800"/>
              <a:gd name="connsiteY3" fmla="*/ 2552700 h 5875034"/>
              <a:gd name="connsiteX4" fmla="*/ 4770120 w 7543800"/>
              <a:gd name="connsiteY4" fmla="*/ 2560320 h 5875034"/>
              <a:gd name="connsiteX5" fmla="*/ 4777740 w 7543800"/>
              <a:gd name="connsiteY5" fmla="*/ 3598927 h 5875034"/>
              <a:gd name="connsiteX6" fmla="*/ 7513320 w 7543800"/>
              <a:gd name="connsiteY6" fmla="*/ 3595056 h 5875034"/>
              <a:gd name="connsiteX7" fmla="*/ 7543800 w 7543800"/>
              <a:gd name="connsiteY7" fmla="*/ 4511039 h 5875034"/>
              <a:gd name="connsiteX8" fmla="*/ 5989320 w 7543800"/>
              <a:gd name="connsiteY8" fmla="*/ 4732018 h 5875034"/>
              <a:gd name="connsiteX9" fmla="*/ 5928360 w 7543800"/>
              <a:gd name="connsiteY9" fmla="*/ 5516879 h 5875034"/>
              <a:gd name="connsiteX10" fmla="*/ 5684520 w 7543800"/>
              <a:gd name="connsiteY10" fmla="*/ 5554978 h 5875034"/>
              <a:gd name="connsiteX11" fmla="*/ 4655820 w 7543800"/>
              <a:gd name="connsiteY11" fmla="*/ 5539738 h 5875034"/>
              <a:gd name="connsiteX12" fmla="*/ 0 w 7543800"/>
              <a:gd name="connsiteY12" fmla="*/ 5538156 h 5875034"/>
              <a:gd name="connsiteX13" fmla="*/ 2301240 w 7543800"/>
              <a:gd name="connsiteY13" fmla="*/ 1107187 h 5875034"/>
              <a:gd name="connsiteX0" fmla="*/ 2301240 w 7543800"/>
              <a:gd name="connsiteY0" fmla="*/ 1107187 h 5875034"/>
              <a:gd name="connsiteX1" fmla="*/ 3055620 w 7543800"/>
              <a:gd name="connsiteY1" fmla="*/ 0 h 5875034"/>
              <a:gd name="connsiteX2" fmla="*/ 2453640 w 7543800"/>
              <a:gd name="connsiteY2" fmla="*/ 1165860 h 5875034"/>
              <a:gd name="connsiteX3" fmla="*/ 2446020 w 7543800"/>
              <a:gd name="connsiteY3" fmla="*/ 2552700 h 5875034"/>
              <a:gd name="connsiteX4" fmla="*/ 4770120 w 7543800"/>
              <a:gd name="connsiteY4" fmla="*/ 2560320 h 5875034"/>
              <a:gd name="connsiteX5" fmla="*/ 4777740 w 7543800"/>
              <a:gd name="connsiteY5" fmla="*/ 3598927 h 5875034"/>
              <a:gd name="connsiteX6" fmla="*/ 7513320 w 7543800"/>
              <a:gd name="connsiteY6" fmla="*/ 3595056 h 5875034"/>
              <a:gd name="connsiteX7" fmla="*/ 7543800 w 7543800"/>
              <a:gd name="connsiteY7" fmla="*/ 4511039 h 5875034"/>
              <a:gd name="connsiteX8" fmla="*/ 5989320 w 7543800"/>
              <a:gd name="connsiteY8" fmla="*/ 4732018 h 5875034"/>
              <a:gd name="connsiteX9" fmla="*/ 5928360 w 7543800"/>
              <a:gd name="connsiteY9" fmla="*/ 5516879 h 5875034"/>
              <a:gd name="connsiteX10" fmla="*/ 5684520 w 7543800"/>
              <a:gd name="connsiteY10" fmla="*/ 5554978 h 5875034"/>
              <a:gd name="connsiteX11" fmla="*/ 4655820 w 7543800"/>
              <a:gd name="connsiteY11" fmla="*/ 5539738 h 5875034"/>
              <a:gd name="connsiteX12" fmla="*/ 0 w 7543800"/>
              <a:gd name="connsiteY12" fmla="*/ 5538156 h 5875034"/>
              <a:gd name="connsiteX13" fmla="*/ 2301240 w 7543800"/>
              <a:gd name="connsiteY13" fmla="*/ 1107187 h 5875034"/>
              <a:gd name="connsiteX0" fmla="*/ 2301240 w 7543800"/>
              <a:gd name="connsiteY0" fmla="*/ 1107187 h 5925892"/>
              <a:gd name="connsiteX1" fmla="*/ 3055620 w 7543800"/>
              <a:gd name="connsiteY1" fmla="*/ 0 h 5925892"/>
              <a:gd name="connsiteX2" fmla="*/ 2453640 w 7543800"/>
              <a:gd name="connsiteY2" fmla="*/ 1165860 h 5925892"/>
              <a:gd name="connsiteX3" fmla="*/ 2446020 w 7543800"/>
              <a:gd name="connsiteY3" fmla="*/ 2552700 h 5925892"/>
              <a:gd name="connsiteX4" fmla="*/ 4770120 w 7543800"/>
              <a:gd name="connsiteY4" fmla="*/ 2560320 h 5925892"/>
              <a:gd name="connsiteX5" fmla="*/ 4777740 w 7543800"/>
              <a:gd name="connsiteY5" fmla="*/ 3598927 h 5925892"/>
              <a:gd name="connsiteX6" fmla="*/ 7513320 w 7543800"/>
              <a:gd name="connsiteY6" fmla="*/ 3595056 h 5925892"/>
              <a:gd name="connsiteX7" fmla="*/ 7543800 w 7543800"/>
              <a:gd name="connsiteY7" fmla="*/ 4511039 h 5925892"/>
              <a:gd name="connsiteX8" fmla="*/ 5989320 w 7543800"/>
              <a:gd name="connsiteY8" fmla="*/ 4732018 h 5925892"/>
              <a:gd name="connsiteX9" fmla="*/ 5928360 w 7543800"/>
              <a:gd name="connsiteY9" fmla="*/ 5516879 h 5925892"/>
              <a:gd name="connsiteX10" fmla="*/ 5684520 w 7543800"/>
              <a:gd name="connsiteY10" fmla="*/ 5554978 h 5925892"/>
              <a:gd name="connsiteX11" fmla="*/ 4655820 w 7543800"/>
              <a:gd name="connsiteY11" fmla="*/ 5539738 h 5925892"/>
              <a:gd name="connsiteX12" fmla="*/ 3032760 w 7543800"/>
              <a:gd name="connsiteY12" fmla="*/ 5699758 h 5925892"/>
              <a:gd name="connsiteX13" fmla="*/ 0 w 7543800"/>
              <a:gd name="connsiteY13" fmla="*/ 5538156 h 5925892"/>
              <a:gd name="connsiteX14" fmla="*/ 2301240 w 7543800"/>
              <a:gd name="connsiteY14" fmla="*/ 1107187 h 5925892"/>
              <a:gd name="connsiteX0" fmla="*/ 2301240 w 7543800"/>
              <a:gd name="connsiteY0" fmla="*/ 1107187 h 5749063"/>
              <a:gd name="connsiteX1" fmla="*/ 3055620 w 7543800"/>
              <a:gd name="connsiteY1" fmla="*/ 0 h 5749063"/>
              <a:gd name="connsiteX2" fmla="*/ 2453640 w 7543800"/>
              <a:gd name="connsiteY2" fmla="*/ 1165860 h 5749063"/>
              <a:gd name="connsiteX3" fmla="*/ 2446020 w 7543800"/>
              <a:gd name="connsiteY3" fmla="*/ 2552700 h 5749063"/>
              <a:gd name="connsiteX4" fmla="*/ 4770120 w 7543800"/>
              <a:gd name="connsiteY4" fmla="*/ 2560320 h 5749063"/>
              <a:gd name="connsiteX5" fmla="*/ 4777740 w 7543800"/>
              <a:gd name="connsiteY5" fmla="*/ 3598927 h 5749063"/>
              <a:gd name="connsiteX6" fmla="*/ 7513320 w 7543800"/>
              <a:gd name="connsiteY6" fmla="*/ 3595056 h 5749063"/>
              <a:gd name="connsiteX7" fmla="*/ 7543800 w 7543800"/>
              <a:gd name="connsiteY7" fmla="*/ 4511039 h 5749063"/>
              <a:gd name="connsiteX8" fmla="*/ 5989320 w 7543800"/>
              <a:gd name="connsiteY8" fmla="*/ 4732018 h 5749063"/>
              <a:gd name="connsiteX9" fmla="*/ 5928360 w 7543800"/>
              <a:gd name="connsiteY9" fmla="*/ 5516879 h 5749063"/>
              <a:gd name="connsiteX10" fmla="*/ 5684520 w 7543800"/>
              <a:gd name="connsiteY10" fmla="*/ 5554978 h 5749063"/>
              <a:gd name="connsiteX11" fmla="*/ 4655820 w 7543800"/>
              <a:gd name="connsiteY11" fmla="*/ 5539738 h 5749063"/>
              <a:gd name="connsiteX12" fmla="*/ 3779520 w 7543800"/>
              <a:gd name="connsiteY12" fmla="*/ 4739638 h 5749063"/>
              <a:gd name="connsiteX13" fmla="*/ 0 w 7543800"/>
              <a:gd name="connsiteY13" fmla="*/ 5538156 h 5749063"/>
              <a:gd name="connsiteX14" fmla="*/ 2301240 w 7543800"/>
              <a:gd name="connsiteY14" fmla="*/ 1107187 h 5749063"/>
              <a:gd name="connsiteX0" fmla="*/ 2301240 w 7543800"/>
              <a:gd name="connsiteY0" fmla="*/ 1107187 h 5749063"/>
              <a:gd name="connsiteX1" fmla="*/ 3055620 w 7543800"/>
              <a:gd name="connsiteY1" fmla="*/ 0 h 5749063"/>
              <a:gd name="connsiteX2" fmla="*/ 2453640 w 7543800"/>
              <a:gd name="connsiteY2" fmla="*/ 1165860 h 5749063"/>
              <a:gd name="connsiteX3" fmla="*/ 2446020 w 7543800"/>
              <a:gd name="connsiteY3" fmla="*/ 2552700 h 5749063"/>
              <a:gd name="connsiteX4" fmla="*/ 4770120 w 7543800"/>
              <a:gd name="connsiteY4" fmla="*/ 2560320 h 5749063"/>
              <a:gd name="connsiteX5" fmla="*/ 4777740 w 7543800"/>
              <a:gd name="connsiteY5" fmla="*/ 3598927 h 5749063"/>
              <a:gd name="connsiteX6" fmla="*/ 7513320 w 7543800"/>
              <a:gd name="connsiteY6" fmla="*/ 3595056 h 5749063"/>
              <a:gd name="connsiteX7" fmla="*/ 7543800 w 7543800"/>
              <a:gd name="connsiteY7" fmla="*/ 4511039 h 5749063"/>
              <a:gd name="connsiteX8" fmla="*/ 5989320 w 7543800"/>
              <a:gd name="connsiteY8" fmla="*/ 4732018 h 5749063"/>
              <a:gd name="connsiteX9" fmla="*/ 5928360 w 7543800"/>
              <a:gd name="connsiteY9" fmla="*/ 5516879 h 5749063"/>
              <a:gd name="connsiteX10" fmla="*/ 5684520 w 7543800"/>
              <a:gd name="connsiteY10" fmla="*/ 5554978 h 5749063"/>
              <a:gd name="connsiteX11" fmla="*/ 4655820 w 7543800"/>
              <a:gd name="connsiteY11" fmla="*/ 5539738 h 5749063"/>
              <a:gd name="connsiteX12" fmla="*/ 3779520 w 7543800"/>
              <a:gd name="connsiteY12" fmla="*/ 4739638 h 5749063"/>
              <a:gd name="connsiteX13" fmla="*/ 0 w 7543800"/>
              <a:gd name="connsiteY13" fmla="*/ 5538156 h 5749063"/>
              <a:gd name="connsiteX14" fmla="*/ 2301240 w 7543800"/>
              <a:gd name="connsiteY14" fmla="*/ 1107187 h 5749063"/>
              <a:gd name="connsiteX0" fmla="*/ 2301240 w 7543800"/>
              <a:gd name="connsiteY0" fmla="*/ 1107187 h 5754576"/>
              <a:gd name="connsiteX1" fmla="*/ 3055620 w 7543800"/>
              <a:gd name="connsiteY1" fmla="*/ 0 h 5754576"/>
              <a:gd name="connsiteX2" fmla="*/ 2453640 w 7543800"/>
              <a:gd name="connsiteY2" fmla="*/ 1165860 h 5754576"/>
              <a:gd name="connsiteX3" fmla="*/ 2446020 w 7543800"/>
              <a:gd name="connsiteY3" fmla="*/ 2552700 h 5754576"/>
              <a:gd name="connsiteX4" fmla="*/ 4770120 w 7543800"/>
              <a:gd name="connsiteY4" fmla="*/ 2560320 h 5754576"/>
              <a:gd name="connsiteX5" fmla="*/ 4777740 w 7543800"/>
              <a:gd name="connsiteY5" fmla="*/ 3598927 h 5754576"/>
              <a:gd name="connsiteX6" fmla="*/ 7513320 w 7543800"/>
              <a:gd name="connsiteY6" fmla="*/ 3595056 h 5754576"/>
              <a:gd name="connsiteX7" fmla="*/ 7543800 w 7543800"/>
              <a:gd name="connsiteY7" fmla="*/ 4511039 h 5754576"/>
              <a:gd name="connsiteX8" fmla="*/ 5989320 w 7543800"/>
              <a:gd name="connsiteY8" fmla="*/ 4732018 h 5754576"/>
              <a:gd name="connsiteX9" fmla="*/ 5928360 w 7543800"/>
              <a:gd name="connsiteY9" fmla="*/ 5516879 h 5754576"/>
              <a:gd name="connsiteX10" fmla="*/ 5684520 w 7543800"/>
              <a:gd name="connsiteY10" fmla="*/ 5554978 h 5754576"/>
              <a:gd name="connsiteX11" fmla="*/ 4655820 w 7543800"/>
              <a:gd name="connsiteY11" fmla="*/ 5539738 h 5754576"/>
              <a:gd name="connsiteX12" fmla="*/ 4137660 w 7543800"/>
              <a:gd name="connsiteY12" fmla="*/ 4792978 h 5754576"/>
              <a:gd name="connsiteX13" fmla="*/ 0 w 7543800"/>
              <a:gd name="connsiteY13" fmla="*/ 5538156 h 5754576"/>
              <a:gd name="connsiteX14" fmla="*/ 2301240 w 7543800"/>
              <a:gd name="connsiteY14" fmla="*/ 1107187 h 5754576"/>
              <a:gd name="connsiteX0" fmla="*/ 2301240 w 7543800"/>
              <a:gd name="connsiteY0" fmla="*/ 1107187 h 5754576"/>
              <a:gd name="connsiteX1" fmla="*/ 3055620 w 7543800"/>
              <a:gd name="connsiteY1" fmla="*/ 0 h 5754576"/>
              <a:gd name="connsiteX2" fmla="*/ 2453640 w 7543800"/>
              <a:gd name="connsiteY2" fmla="*/ 1165860 h 5754576"/>
              <a:gd name="connsiteX3" fmla="*/ 2446020 w 7543800"/>
              <a:gd name="connsiteY3" fmla="*/ 2552700 h 5754576"/>
              <a:gd name="connsiteX4" fmla="*/ 4770120 w 7543800"/>
              <a:gd name="connsiteY4" fmla="*/ 2560320 h 5754576"/>
              <a:gd name="connsiteX5" fmla="*/ 4777740 w 7543800"/>
              <a:gd name="connsiteY5" fmla="*/ 3598927 h 5754576"/>
              <a:gd name="connsiteX6" fmla="*/ 7513320 w 7543800"/>
              <a:gd name="connsiteY6" fmla="*/ 3595056 h 5754576"/>
              <a:gd name="connsiteX7" fmla="*/ 7543800 w 7543800"/>
              <a:gd name="connsiteY7" fmla="*/ 4511039 h 5754576"/>
              <a:gd name="connsiteX8" fmla="*/ 5989320 w 7543800"/>
              <a:gd name="connsiteY8" fmla="*/ 4732018 h 5754576"/>
              <a:gd name="connsiteX9" fmla="*/ 5928360 w 7543800"/>
              <a:gd name="connsiteY9" fmla="*/ 5516879 h 5754576"/>
              <a:gd name="connsiteX10" fmla="*/ 5684520 w 7543800"/>
              <a:gd name="connsiteY10" fmla="*/ 5554978 h 5754576"/>
              <a:gd name="connsiteX11" fmla="*/ 4632960 w 7543800"/>
              <a:gd name="connsiteY11" fmla="*/ 5547358 h 5754576"/>
              <a:gd name="connsiteX12" fmla="*/ 4137660 w 7543800"/>
              <a:gd name="connsiteY12" fmla="*/ 4792978 h 5754576"/>
              <a:gd name="connsiteX13" fmla="*/ 0 w 7543800"/>
              <a:gd name="connsiteY13" fmla="*/ 5538156 h 5754576"/>
              <a:gd name="connsiteX14" fmla="*/ 2301240 w 7543800"/>
              <a:gd name="connsiteY14" fmla="*/ 1107187 h 5754576"/>
              <a:gd name="connsiteX0" fmla="*/ 2302044 w 7544604"/>
              <a:gd name="connsiteY0" fmla="*/ 1107187 h 5844338"/>
              <a:gd name="connsiteX1" fmla="*/ 3056424 w 7544604"/>
              <a:gd name="connsiteY1" fmla="*/ 0 h 5844338"/>
              <a:gd name="connsiteX2" fmla="*/ 2454444 w 7544604"/>
              <a:gd name="connsiteY2" fmla="*/ 1165860 h 5844338"/>
              <a:gd name="connsiteX3" fmla="*/ 2446824 w 7544604"/>
              <a:gd name="connsiteY3" fmla="*/ 2552700 h 5844338"/>
              <a:gd name="connsiteX4" fmla="*/ 4770924 w 7544604"/>
              <a:gd name="connsiteY4" fmla="*/ 2560320 h 5844338"/>
              <a:gd name="connsiteX5" fmla="*/ 4778544 w 7544604"/>
              <a:gd name="connsiteY5" fmla="*/ 3598927 h 5844338"/>
              <a:gd name="connsiteX6" fmla="*/ 7514124 w 7544604"/>
              <a:gd name="connsiteY6" fmla="*/ 3595056 h 5844338"/>
              <a:gd name="connsiteX7" fmla="*/ 7544604 w 7544604"/>
              <a:gd name="connsiteY7" fmla="*/ 4511039 h 5844338"/>
              <a:gd name="connsiteX8" fmla="*/ 5990124 w 7544604"/>
              <a:gd name="connsiteY8" fmla="*/ 4732018 h 5844338"/>
              <a:gd name="connsiteX9" fmla="*/ 5929164 w 7544604"/>
              <a:gd name="connsiteY9" fmla="*/ 5516879 h 5844338"/>
              <a:gd name="connsiteX10" fmla="*/ 5685324 w 7544604"/>
              <a:gd name="connsiteY10" fmla="*/ 5554978 h 5844338"/>
              <a:gd name="connsiteX11" fmla="*/ 4633764 w 7544604"/>
              <a:gd name="connsiteY11" fmla="*/ 5547358 h 5844338"/>
              <a:gd name="connsiteX12" fmla="*/ 4138464 w 7544604"/>
              <a:gd name="connsiteY12" fmla="*/ 4792978 h 5844338"/>
              <a:gd name="connsiteX13" fmla="*/ 2065824 w 7544604"/>
              <a:gd name="connsiteY13" fmla="*/ 5387338 h 5844338"/>
              <a:gd name="connsiteX14" fmla="*/ 804 w 7544604"/>
              <a:gd name="connsiteY14" fmla="*/ 5538156 h 5844338"/>
              <a:gd name="connsiteX15" fmla="*/ 2302044 w 7544604"/>
              <a:gd name="connsiteY15" fmla="*/ 1107187 h 5844338"/>
              <a:gd name="connsiteX0" fmla="*/ 2302155 w 7544715"/>
              <a:gd name="connsiteY0" fmla="*/ 1107187 h 5758620"/>
              <a:gd name="connsiteX1" fmla="*/ 3056535 w 7544715"/>
              <a:gd name="connsiteY1" fmla="*/ 0 h 5758620"/>
              <a:gd name="connsiteX2" fmla="*/ 2454555 w 7544715"/>
              <a:gd name="connsiteY2" fmla="*/ 1165860 h 5758620"/>
              <a:gd name="connsiteX3" fmla="*/ 2446935 w 7544715"/>
              <a:gd name="connsiteY3" fmla="*/ 2552700 h 5758620"/>
              <a:gd name="connsiteX4" fmla="*/ 4771035 w 7544715"/>
              <a:gd name="connsiteY4" fmla="*/ 2560320 h 5758620"/>
              <a:gd name="connsiteX5" fmla="*/ 4778655 w 7544715"/>
              <a:gd name="connsiteY5" fmla="*/ 3598927 h 5758620"/>
              <a:gd name="connsiteX6" fmla="*/ 7514235 w 7544715"/>
              <a:gd name="connsiteY6" fmla="*/ 3595056 h 5758620"/>
              <a:gd name="connsiteX7" fmla="*/ 7544715 w 7544715"/>
              <a:gd name="connsiteY7" fmla="*/ 4511039 h 5758620"/>
              <a:gd name="connsiteX8" fmla="*/ 5990235 w 7544715"/>
              <a:gd name="connsiteY8" fmla="*/ 4732018 h 5758620"/>
              <a:gd name="connsiteX9" fmla="*/ 5929275 w 7544715"/>
              <a:gd name="connsiteY9" fmla="*/ 5516879 h 5758620"/>
              <a:gd name="connsiteX10" fmla="*/ 5685435 w 7544715"/>
              <a:gd name="connsiteY10" fmla="*/ 5554978 h 5758620"/>
              <a:gd name="connsiteX11" fmla="*/ 4633875 w 7544715"/>
              <a:gd name="connsiteY11" fmla="*/ 5547358 h 5758620"/>
              <a:gd name="connsiteX12" fmla="*/ 4138575 w 7544715"/>
              <a:gd name="connsiteY12" fmla="*/ 4792978 h 5758620"/>
              <a:gd name="connsiteX13" fmla="*/ 1890675 w 7544715"/>
              <a:gd name="connsiteY13" fmla="*/ 4892038 h 5758620"/>
              <a:gd name="connsiteX14" fmla="*/ 915 w 7544715"/>
              <a:gd name="connsiteY14" fmla="*/ 5538156 h 5758620"/>
              <a:gd name="connsiteX15" fmla="*/ 2302155 w 7544715"/>
              <a:gd name="connsiteY15" fmla="*/ 1107187 h 5758620"/>
              <a:gd name="connsiteX0" fmla="*/ 2302155 w 7544715"/>
              <a:gd name="connsiteY0" fmla="*/ 1107187 h 5758620"/>
              <a:gd name="connsiteX1" fmla="*/ 3056535 w 7544715"/>
              <a:gd name="connsiteY1" fmla="*/ 0 h 5758620"/>
              <a:gd name="connsiteX2" fmla="*/ 2454555 w 7544715"/>
              <a:gd name="connsiteY2" fmla="*/ 1165860 h 5758620"/>
              <a:gd name="connsiteX3" fmla="*/ 2446935 w 7544715"/>
              <a:gd name="connsiteY3" fmla="*/ 2552700 h 5758620"/>
              <a:gd name="connsiteX4" fmla="*/ 4771035 w 7544715"/>
              <a:gd name="connsiteY4" fmla="*/ 2560320 h 5758620"/>
              <a:gd name="connsiteX5" fmla="*/ 4778655 w 7544715"/>
              <a:gd name="connsiteY5" fmla="*/ 3598927 h 5758620"/>
              <a:gd name="connsiteX6" fmla="*/ 7514235 w 7544715"/>
              <a:gd name="connsiteY6" fmla="*/ 3595056 h 5758620"/>
              <a:gd name="connsiteX7" fmla="*/ 7544715 w 7544715"/>
              <a:gd name="connsiteY7" fmla="*/ 4511039 h 5758620"/>
              <a:gd name="connsiteX8" fmla="*/ 5990235 w 7544715"/>
              <a:gd name="connsiteY8" fmla="*/ 4732018 h 5758620"/>
              <a:gd name="connsiteX9" fmla="*/ 5929275 w 7544715"/>
              <a:gd name="connsiteY9" fmla="*/ 5516879 h 5758620"/>
              <a:gd name="connsiteX10" fmla="*/ 5685435 w 7544715"/>
              <a:gd name="connsiteY10" fmla="*/ 5554978 h 5758620"/>
              <a:gd name="connsiteX11" fmla="*/ 4633875 w 7544715"/>
              <a:gd name="connsiteY11" fmla="*/ 5547358 h 5758620"/>
              <a:gd name="connsiteX12" fmla="*/ 4138575 w 7544715"/>
              <a:gd name="connsiteY12" fmla="*/ 4792978 h 5758620"/>
              <a:gd name="connsiteX13" fmla="*/ 1890675 w 7544715"/>
              <a:gd name="connsiteY13" fmla="*/ 4892038 h 5758620"/>
              <a:gd name="connsiteX14" fmla="*/ 915 w 7544715"/>
              <a:gd name="connsiteY14" fmla="*/ 5538156 h 5758620"/>
              <a:gd name="connsiteX15" fmla="*/ 2302155 w 7544715"/>
              <a:gd name="connsiteY15" fmla="*/ 1107187 h 5758620"/>
              <a:gd name="connsiteX0" fmla="*/ 2302155 w 7544715"/>
              <a:gd name="connsiteY0" fmla="*/ 1107187 h 5758620"/>
              <a:gd name="connsiteX1" fmla="*/ 3056535 w 7544715"/>
              <a:gd name="connsiteY1" fmla="*/ 0 h 5758620"/>
              <a:gd name="connsiteX2" fmla="*/ 2454555 w 7544715"/>
              <a:gd name="connsiteY2" fmla="*/ 1165860 h 5758620"/>
              <a:gd name="connsiteX3" fmla="*/ 2446935 w 7544715"/>
              <a:gd name="connsiteY3" fmla="*/ 2552700 h 5758620"/>
              <a:gd name="connsiteX4" fmla="*/ 4771035 w 7544715"/>
              <a:gd name="connsiteY4" fmla="*/ 2560320 h 5758620"/>
              <a:gd name="connsiteX5" fmla="*/ 4778655 w 7544715"/>
              <a:gd name="connsiteY5" fmla="*/ 3598927 h 5758620"/>
              <a:gd name="connsiteX6" fmla="*/ 7514235 w 7544715"/>
              <a:gd name="connsiteY6" fmla="*/ 3595056 h 5758620"/>
              <a:gd name="connsiteX7" fmla="*/ 7544715 w 7544715"/>
              <a:gd name="connsiteY7" fmla="*/ 4511039 h 5758620"/>
              <a:gd name="connsiteX8" fmla="*/ 5990235 w 7544715"/>
              <a:gd name="connsiteY8" fmla="*/ 4732018 h 5758620"/>
              <a:gd name="connsiteX9" fmla="*/ 5929275 w 7544715"/>
              <a:gd name="connsiteY9" fmla="*/ 5516879 h 5758620"/>
              <a:gd name="connsiteX10" fmla="*/ 5685435 w 7544715"/>
              <a:gd name="connsiteY10" fmla="*/ 5554978 h 5758620"/>
              <a:gd name="connsiteX11" fmla="*/ 4633875 w 7544715"/>
              <a:gd name="connsiteY11" fmla="*/ 5547358 h 5758620"/>
              <a:gd name="connsiteX12" fmla="*/ 4138575 w 7544715"/>
              <a:gd name="connsiteY12" fmla="*/ 4792978 h 5758620"/>
              <a:gd name="connsiteX13" fmla="*/ 1890675 w 7544715"/>
              <a:gd name="connsiteY13" fmla="*/ 4892038 h 5758620"/>
              <a:gd name="connsiteX14" fmla="*/ 915 w 7544715"/>
              <a:gd name="connsiteY14" fmla="*/ 5538156 h 5758620"/>
              <a:gd name="connsiteX15" fmla="*/ 2302155 w 7544715"/>
              <a:gd name="connsiteY15" fmla="*/ 1107187 h 5758620"/>
              <a:gd name="connsiteX0" fmla="*/ 2302266 w 7544826"/>
              <a:gd name="connsiteY0" fmla="*/ 1107187 h 5762512"/>
              <a:gd name="connsiteX1" fmla="*/ 3056646 w 7544826"/>
              <a:gd name="connsiteY1" fmla="*/ 0 h 5762512"/>
              <a:gd name="connsiteX2" fmla="*/ 2454666 w 7544826"/>
              <a:gd name="connsiteY2" fmla="*/ 1165860 h 5762512"/>
              <a:gd name="connsiteX3" fmla="*/ 2447046 w 7544826"/>
              <a:gd name="connsiteY3" fmla="*/ 2552700 h 5762512"/>
              <a:gd name="connsiteX4" fmla="*/ 4771146 w 7544826"/>
              <a:gd name="connsiteY4" fmla="*/ 2560320 h 5762512"/>
              <a:gd name="connsiteX5" fmla="*/ 4778766 w 7544826"/>
              <a:gd name="connsiteY5" fmla="*/ 3598927 h 5762512"/>
              <a:gd name="connsiteX6" fmla="*/ 7514346 w 7544826"/>
              <a:gd name="connsiteY6" fmla="*/ 3595056 h 5762512"/>
              <a:gd name="connsiteX7" fmla="*/ 7544826 w 7544826"/>
              <a:gd name="connsiteY7" fmla="*/ 4511039 h 5762512"/>
              <a:gd name="connsiteX8" fmla="*/ 5990346 w 7544826"/>
              <a:gd name="connsiteY8" fmla="*/ 4732018 h 5762512"/>
              <a:gd name="connsiteX9" fmla="*/ 5929386 w 7544826"/>
              <a:gd name="connsiteY9" fmla="*/ 5516879 h 5762512"/>
              <a:gd name="connsiteX10" fmla="*/ 5685546 w 7544826"/>
              <a:gd name="connsiteY10" fmla="*/ 5554978 h 5762512"/>
              <a:gd name="connsiteX11" fmla="*/ 4633986 w 7544826"/>
              <a:gd name="connsiteY11" fmla="*/ 5547358 h 5762512"/>
              <a:gd name="connsiteX12" fmla="*/ 4138686 w 7544826"/>
              <a:gd name="connsiteY12" fmla="*/ 4792978 h 5762512"/>
              <a:gd name="connsiteX13" fmla="*/ 1753626 w 7544826"/>
              <a:gd name="connsiteY13" fmla="*/ 4922518 h 5762512"/>
              <a:gd name="connsiteX14" fmla="*/ 1026 w 7544826"/>
              <a:gd name="connsiteY14" fmla="*/ 5538156 h 5762512"/>
              <a:gd name="connsiteX15" fmla="*/ 2302266 w 7544826"/>
              <a:gd name="connsiteY15" fmla="*/ 1107187 h 5762512"/>
              <a:gd name="connsiteX0" fmla="*/ 2302162 w 7544722"/>
              <a:gd name="connsiteY0" fmla="*/ 1107187 h 5758620"/>
              <a:gd name="connsiteX1" fmla="*/ 3056542 w 7544722"/>
              <a:gd name="connsiteY1" fmla="*/ 0 h 5758620"/>
              <a:gd name="connsiteX2" fmla="*/ 2454562 w 7544722"/>
              <a:gd name="connsiteY2" fmla="*/ 1165860 h 5758620"/>
              <a:gd name="connsiteX3" fmla="*/ 2446942 w 7544722"/>
              <a:gd name="connsiteY3" fmla="*/ 2552700 h 5758620"/>
              <a:gd name="connsiteX4" fmla="*/ 4771042 w 7544722"/>
              <a:gd name="connsiteY4" fmla="*/ 2560320 h 5758620"/>
              <a:gd name="connsiteX5" fmla="*/ 4778662 w 7544722"/>
              <a:gd name="connsiteY5" fmla="*/ 3598927 h 5758620"/>
              <a:gd name="connsiteX6" fmla="*/ 7514242 w 7544722"/>
              <a:gd name="connsiteY6" fmla="*/ 3595056 h 5758620"/>
              <a:gd name="connsiteX7" fmla="*/ 7544722 w 7544722"/>
              <a:gd name="connsiteY7" fmla="*/ 4511039 h 5758620"/>
              <a:gd name="connsiteX8" fmla="*/ 5990242 w 7544722"/>
              <a:gd name="connsiteY8" fmla="*/ 4732018 h 5758620"/>
              <a:gd name="connsiteX9" fmla="*/ 5929282 w 7544722"/>
              <a:gd name="connsiteY9" fmla="*/ 5516879 h 5758620"/>
              <a:gd name="connsiteX10" fmla="*/ 5685442 w 7544722"/>
              <a:gd name="connsiteY10" fmla="*/ 5554978 h 5758620"/>
              <a:gd name="connsiteX11" fmla="*/ 4633882 w 7544722"/>
              <a:gd name="connsiteY11" fmla="*/ 5547358 h 5758620"/>
              <a:gd name="connsiteX12" fmla="*/ 4138582 w 7544722"/>
              <a:gd name="connsiteY12" fmla="*/ 4792978 h 5758620"/>
              <a:gd name="connsiteX13" fmla="*/ 1883062 w 7544722"/>
              <a:gd name="connsiteY13" fmla="*/ 4892038 h 5758620"/>
              <a:gd name="connsiteX14" fmla="*/ 922 w 7544722"/>
              <a:gd name="connsiteY14" fmla="*/ 5538156 h 5758620"/>
              <a:gd name="connsiteX15" fmla="*/ 2302162 w 7544722"/>
              <a:gd name="connsiteY15" fmla="*/ 1107187 h 5758620"/>
              <a:gd name="connsiteX0" fmla="*/ 2324878 w 7567438"/>
              <a:gd name="connsiteY0" fmla="*/ 1107187 h 5796055"/>
              <a:gd name="connsiteX1" fmla="*/ 3079258 w 7567438"/>
              <a:gd name="connsiteY1" fmla="*/ 0 h 5796055"/>
              <a:gd name="connsiteX2" fmla="*/ 2477278 w 7567438"/>
              <a:gd name="connsiteY2" fmla="*/ 1165860 h 5796055"/>
              <a:gd name="connsiteX3" fmla="*/ 2469658 w 7567438"/>
              <a:gd name="connsiteY3" fmla="*/ 2552700 h 5796055"/>
              <a:gd name="connsiteX4" fmla="*/ 4793758 w 7567438"/>
              <a:gd name="connsiteY4" fmla="*/ 2560320 h 5796055"/>
              <a:gd name="connsiteX5" fmla="*/ 4801378 w 7567438"/>
              <a:gd name="connsiteY5" fmla="*/ 3598927 h 5796055"/>
              <a:gd name="connsiteX6" fmla="*/ 7536958 w 7567438"/>
              <a:gd name="connsiteY6" fmla="*/ 3595056 h 5796055"/>
              <a:gd name="connsiteX7" fmla="*/ 7567438 w 7567438"/>
              <a:gd name="connsiteY7" fmla="*/ 4511039 h 5796055"/>
              <a:gd name="connsiteX8" fmla="*/ 6012958 w 7567438"/>
              <a:gd name="connsiteY8" fmla="*/ 4732018 h 5796055"/>
              <a:gd name="connsiteX9" fmla="*/ 5951998 w 7567438"/>
              <a:gd name="connsiteY9" fmla="*/ 5516879 h 5796055"/>
              <a:gd name="connsiteX10" fmla="*/ 5708158 w 7567438"/>
              <a:gd name="connsiteY10" fmla="*/ 5554978 h 5796055"/>
              <a:gd name="connsiteX11" fmla="*/ 4656598 w 7567438"/>
              <a:gd name="connsiteY11" fmla="*/ 5547358 h 5796055"/>
              <a:gd name="connsiteX12" fmla="*/ 4161298 w 7567438"/>
              <a:gd name="connsiteY12" fmla="*/ 4792978 h 5796055"/>
              <a:gd name="connsiteX13" fmla="*/ 1905778 w 7567438"/>
              <a:gd name="connsiteY13" fmla="*/ 4892038 h 5796055"/>
              <a:gd name="connsiteX14" fmla="*/ 1174259 w 7567438"/>
              <a:gd name="connsiteY14" fmla="*/ 5227318 h 5796055"/>
              <a:gd name="connsiteX15" fmla="*/ 23638 w 7567438"/>
              <a:gd name="connsiteY15" fmla="*/ 5538156 h 5796055"/>
              <a:gd name="connsiteX16" fmla="*/ 2324878 w 7567438"/>
              <a:gd name="connsiteY16" fmla="*/ 1107187 h 5796055"/>
              <a:gd name="connsiteX0" fmla="*/ 2324878 w 7567438"/>
              <a:gd name="connsiteY0" fmla="*/ 1107187 h 5796055"/>
              <a:gd name="connsiteX1" fmla="*/ 3079258 w 7567438"/>
              <a:gd name="connsiteY1" fmla="*/ 0 h 5796055"/>
              <a:gd name="connsiteX2" fmla="*/ 2477278 w 7567438"/>
              <a:gd name="connsiteY2" fmla="*/ 1165860 h 5796055"/>
              <a:gd name="connsiteX3" fmla="*/ 2469658 w 7567438"/>
              <a:gd name="connsiteY3" fmla="*/ 2552700 h 5796055"/>
              <a:gd name="connsiteX4" fmla="*/ 4793758 w 7567438"/>
              <a:gd name="connsiteY4" fmla="*/ 2560320 h 5796055"/>
              <a:gd name="connsiteX5" fmla="*/ 4801378 w 7567438"/>
              <a:gd name="connsiteY5" fmla="*/ 3598927 h 5796055"/>
              <a:gd name="connsiteX6" fmla="*/ 7536958 w 7567438"/>
              <a:gd name="connsiteY6" fmla="*/ 3595056 h 5796055"/>
              <a:gd name="connsiteX7" fmla="*/ 7567438 w 7567438"/>
              <a:gd name="connsiteY7" fmla="*/ 4511039 h 5796055"/>
              <a:gd name="connsiteX8" fmla="*/ 6012958 w 7567438"/>
              <a:gd name="connsiteY8" fmla="*/ 4732018 h 5796055"/>
              <a:gd name="connsiteX9" fmla="*/ 5951998 w 7567438"/>
              <a:gd name="connsiteY9" fmla="*/ 5516879 h 5796055"/>
              <a:gd name="connsiteX10" fmla="*/ 5708158 w 7567438"/>
              <a:gd name="connsiteY10" fmla="*/ 5554978 h 5796055"/>
              <a:gd name="connsiteX11" fmla="*/ 4656598 w 7567438"/>
              <a:gd name="connsiteY11" fmla="*/ 5547358 h 5796055"/>
              <a:gd name="connsiteX12" fmla="*/ 4161298 w 7567438"/>
              <a:gd name="connsiteY12" fmla="*/ 4792978 h 5796055"/>
              <a:gd name="connsiteX13" fmla="*/ 1905778 w 7567438"/>
              <a:gd name="connsiteY13" fmla="*/ 4892038 h 5796055"/>
              <a:gd name="connsiteX14" fmla="*/ 1174259 w 7567438"/>
              <a:gd name="connsiteY14" fmla="*/ 5227318 h 5796055"/>
              <a:gd name="connsiteX15" fmla="*/ 23638 w 7567438"/>
              <a:gd name="connsiteY15" fmla="*/ 5538156 h 5796055"/>
              <a:gd name="connsiteX16" fmla="*/ 2324878 w 7567438"/>
              <a:gd name="connsiteY16" fmla="*/ 1107187 h 5796055"/>
              <a:gd name="connsiteX0" fmla="*/ 2336095 w 7578655"/>
              <a:gd name="connsiteY0" fmla="*/ 1107187 h 5661215"/>
              <a:gd name="connsiteX1" fmla="*/ 3090475 w 7578655"/>
              <a:gd name="connsiteY1" fmla="*/ 0 h 5661215"/>
              <a:gd name="connsiteX2" fmla="*/ 2488495 w 7578655"/>
              <a:gd name="connsiteY2" fmla="*/ 1165860 h 5661215"/>
              <a:gd name="connsiteX3" fmla="*/ 2480875 w 7578655"/>
              <a:gd name="connsiteY3" fmla="*/ 2552700 h 5661215"/>
              <a:gd name="connsiteX4" fmla="*/ 4804975 w 7578655"/>
              <a:gd name="connsiteY4" fmla="*/ 2560320 h 5661215"/>
              <a:gd name="connsiteX5" fmla="*/ 4812595 w 7578655"/>
              <a:gd name="connsiteY5" fmla="*/ 3598927 h 5661215"/>
              <a:gd name="connsiteX6" fmla="*/ 7548175 w 7578655"/>
              <a:gd name="connsiteY6" fmla="*/ 3595056 h 5661215"/>
              <a:gd name="connsiteX7" fmla="*/ 7578655 w 7578655"/>
              <a:gd name="connsiteY7" fmla="*/ 4511039 h 5661215"/>
              <a:gd name="connsiteX8" fmla="*/ 6024175 w 7578655"/>
              <a:gd name="connsiteY8" fmla="*/ 4732018 h 5661215"/>
              <a:gd name="connsiteX9" fmla="*/ 5963215 w 7578655"/>
              <a:gd name="connsiteY9" fmla="*/ 5516879 h 5661215"/>
              <a:gd name="connsiteX10" fmla="*/ 5719375 w 7578655"/>
              <a:gd name="connsiteY10" fmla="*/ 5554978 h 5661215"/>
              <a:gd name="connsiteX11" fmla="*/ 4667815 w 7578655"/>
              <a:gd name="connsiteY11" fmla="*/ 5547358 h 5661215"/>
              <a:gd name="connsiteX12" fmla="*/ 4172515 w 7578655"/>
              <a:gd name="connsiteY12" fmla="*/ 4792978 h 5661215"/>
              <a:gd name="connsiteX13" fmla="*/ 1916995 w 7578655"/>
              <a:gd name="connsiteY13" fmla="*/ 4892038 h 5661215"/>
              <a:gd name="connsiteX14" fmla="*/ 804476 w 7578655"/>
              <a:gd name="connsiteY14" fmla="*/ 3710938 h 5661215"/>
              <a:gd name="connsiteX15" fmla="*/ 34855 w 7578655"/>
              <a:gd name="connsiteY15" fmla="*/ 5538156 h 5661215"/>
              <a:gd name="connsiteX16" fmla="*/ 2336095 w 7578655"/>
              <a:gd name="connsiteY16" fmla="*/ 1107187 h 5661215"/>
              <a:gd name="connsiteX0" fmla="*/ 2336095 w 7578655"/>
              <a:gd name="connsiteY0" fmla="*/ 1107187 h 5661215"/>
              <a:gd name="connsiteX1" fmla="*/ 3090475 w 7578655"/>
              <a:gd name="connsiteY1" fmla="*/ 0 h 5661215"/>
              <a:gd name="connsiteX2" fmla="*/ 2488495 w 7578655"/>
              <a:gd name="connsiteY2" fmla="*/ 1165860 h 5661215"/>
              <a:gd name="connsiteX3" fmla="*/ 2480875 w 7578655"/>
              <a:gd name="connsiteY3" fmla="*/ 2552700 h 5661215"/>
              <a:gd name="connsiteX4" fmla="*/ 4804975 w 7578655"/>
              <a:gd name="connsiteY4" fmla="*/ 2560320 h 5661215"/>
              <a:gd name="connsiteX5" fmla="*/ 4812595 w 7578655"/>
              <a:gd name="connsiteY5" fmla="*/ 3598927 h 5661215"/>
              <a:gd name="connsiteX6" fmla="*/ 7548175 w 7578655"/>
              <a:gd name="connsiteY6" fmla="*/ 3595056 h 5661215"/>
              <a:gd name="connsiteX7" fmla="*/ 7578655 w 7578655"/>
              <a:gd name="connsiteY7" fmla="*/ 4511039 h 5661215"/>
              <a:gd name="connsiteX8" fmla="*/ 6024175 w 7578655"/>
              <a:gd name="connsiteY8" fmla="*/ 4732018 h 5661215"/>
              <a:gd name="connsiteX9" fmla="*/ 5963215 w 7578655"/>
              <a:gd name="connsiteY9" fmla="*/ 5516879 h 5661215"/>
              <a:gd name="connsiteX10" fmla="*/ 5719375 w 7578655"/>
              <a:gd name="connsiteY10" fmla="*/ 5554978 h 5661215"/>
              <a:gd name="connsiteX11" fmla="*/ 4667815 w 7578655"/>
              <a:gd name="connsiteY11" fmla="*/ 5547358 h 5661215"/>
              <a:gd name="connsiteX12" fmla="*/ 4172515 w 7578655"/>
              <a:gd name="connsiteY12" fmla="*/ 4792978 h 5661215"/>
              <a:gd name="connsiteX13" fmla="*/ 1916995 w 7578655"/>
              <a:gd name="connsiteY13" fmla="*/ 4892038 h 5661215"/>
              <a:gd name="connsiteX14" fmla="*/ 804476 w 7578655"/>
              <a:gd name="connsiteY14" fmla="*/ 3710938 h 5661215"/>
              <a:gd name="connsiteX15" fmla="*/ 34855 w 7578655"/>
              <a:gd name="connsiteY15" fmla="*/ 5538156 h 5661215"/>
              <a:gd name="connsiteX16" fmla="*/ 2336095 w 7578655"/>
              <a:gd name="connsiteY16" fmla="*/ 1107187 h 5661215"/>
              <a:gd name="connsiteX0" fmla="*/ 2333368 w 7575928"/>
              <a:gd name="connsiteY0" fmla="*/ 1107187 h 5658981"/>
              <a:gd name="connsiteX1" fmla="*/ 3087748 w 7575928"/>
              <a:gd name="connsiteY1" fmla="*/ 0 h 5658981"/>
              <a:gd name="connsiteX2" fmla="*/ 2485768 w 7575928"/>
              <a:gd name="connsiteY2" fmla="*/ 1165860 h 5658981"/>
              <a:gd name="connsiteX3" fmla="*/ 2478148 w 7575928"/>
              <a:gd name="connsiteY3" fmla="*/ 2552700 h 5658981"/>
              <a:gd name="connsiteX4" fmla="*/ 4802248 w 7575928"/>
              <a:gd name="connsiteY4" fmla="*/ 2560320 h 5658981"/>
              <a:gd name="connsiteX5" fmla="*/ 4809868 w 7575928"/>
              <a:gd name="connsiteY5" fmla="*/ 3598927 h 5658981"/>
              <a:gd name="connsiteX6" fmla="*/ 7545448 w 7575928"/>
              <a:gd name="connsiteY6" fmla="*/ 3595056 h 5658981"/>
              <a:gd name="connsiteX7" fmla="*/ 7575928 w 7575928"/>
              <a:gd name="connsiteY7" fmla="*/ 4511039 h 5658981"/>
              <a:gd name="connsiteX8" fmla="*/ 6021448 w 7575928"/>
              <a:gd name="connsiteY8" fmla="*/ 4732018 h 5658981"/>
              <a:gd name="connsiteX9" fmla="*/ 5960488 w 7575928"/>
              <a:gd name="connsiteY9" fmla="*/ 5516879 h 5658981"/>
              <a:gd name="connsiteX10" fmla="*/ 5716648 w 7575928"/>
              <a:gd name="connsiteY10" fmla="*/ 5554978 h 5658981"/>
              <a:gd name="connsiteX11" fmla="*/ 4665088 w 7575928"/>
              <a:gd name="connsiteY11" fmla="*/ 5547358 h 5658981"/>
              <a:gd name="connsiteX12" fmla="*/ 4169788 w 7575928"/>
              <a:gd name="connsiteY12" fmla="*/ 4792978 h 5658981"/>
              <a:gd name="connsiteX13" fmla="*/ 1914268 w 7575928"/>
              <a:gd name="connsiteY13" fmla="*/ 4892038 h 5658981"/>
              <a:gd name="connsiteX14" fmla="*/ 870329 w 7575928"/>
              <a:gd name="connsiteY14" fmla="*/ 3657598 h 5658981"/>
              <a:gd name="connsiteX15" fmla="*/ 32128 w 7575928"/>
              <a:gd name="connsiteY15" fmla="*/ 5538156 h 5658981"/>
              <a:gd name="connsiteX16" fmla="*/ 2333368 w 7575928"/>
              <a:gd name="connsiteY16" fmla="*/ 1107187 h 5658981"/>
              <a:gd name="connsiteX0" fmla="*/ 1467514 w 6710074"/>
              <a:gd name="connsiteY0" fmla="*/ 1107187 h 5579533"/>
              <a:gd name="connsiteX1" fmla="*/ 2221894 w 6710074"/>
              <a:gd name="connsiteY1" fmla="*/ 0 h 5579533"/>
              <a:gd name="connsiteX2" fmla="*/ 1619914 w 6710074"/>
              <a:gd name="connsiteY2" fmla="*/ 1165860 h 5579533"/>
              <a:gd name="connsiteX3" fmla="*/ 1612294 w 6710074"/>
              <a:gd name="connsiteY3" fmla="*/ 2552700 h 5579533"/>
              <a:gd name="connsiteX4" fmla="*/ 3936394 w 6710074"/>
              <a:gd name="connsiteY4" fmla="*/ 2560320 h 5579533"/>
              <a:gd name="connsiteX5" fmla="*/ 3944014 w 6710074"/>
              <a:gd name="connsiteY5" fmla="*/ 3598927 h 5579533"/>
              <a:gd name="connsiteX6" fmla="*/ 6679594 w 6710074"/>
              <a:gd name="connsiteY6" fmla="*/ 3595056 h 5579533"/>
              <a:gd name="connsiteX7" fmla="*/ 6710074 w 6710074"/>
              <a:gd name="connsiteY7" fmla="*/ 4511039 h 5579533"/>
              <a:gd name="connsiteX8" fmla="*/ 5155594 w 6710074"/>
              <a:gd name="connsiteY8" fmla="*/ 4732018 h 5579533"/>
              <a:gd name="connsiteX9" fmla="*/ 5094634 w 6710074"/>
              <a:gd name="connsiteY9" fmla="*/ 5516879 h 5579533"/>
              <a:gd name="connsiteX10" fmla="*/ 4850794 w 6710074"/>
              <a:gd name="connsiteY10" fmla="*/ 5554978 h 5579533"/>
              <a:gd name="connsiteX11" fmla="*/ 3799234 w 6710074"/>
              <a:gd name="connsiteY11" fmla="*/ 5547358 h 5579533"/>
              <a:gd name="connsiteX12" fmla="*/ 3303934 w 6710074"/>
              <a:gd name="connsiteY12" fmla="*/ 4792978 h 5579533"/>
              <a:gd name="connsiteX13" fmla="*/ 1048414 w 6710074"/>
              <a:gd name="connsiteY13" fmla="*/ 4892038 h 5579533"/>
              <a:gd name="connsiteX14" fmla="*/ 4475 w 6710074"/>
              <a:gd name="connsiteY14" fmla="*/ 3657598 h 5579533"/>
              <a:gd name="connsiteX15" fmla="*/ 1467514 w 6710074"/>
              <a:gd name="connsiteY15" fmla="*/ 3221676 h 5579533"/>
              <a:gd name="connsiteX16" fmla="*/ 1467514 w 6710074"/>
              <a:gd name="connsiteY16" fmla="*/ 1107187 h 5579533"/>
              <a:gd name="connsiteX0" fmla="*/ 1467514 w 6710074"/>
              <a:gd name="connsiteY0" fmla="*/ 1107187 h 5579533"/>
              <a:gd name="connsiteX1" fmla="*/ 2221894 w 6710074"/>
              <a:gd name="connsiteY1" fmla="*/ 0 h 5579533"/>
              <a:gd name="connsiteX2" fmla="*/ 1619914 w 6710074"/>
              <a:gd name="connsiteY2" fmla="*/ 1165860 h 5579533"/>
              <a:gd name="connsiteX3" fmla="*/ 1612294 w 6710074"/>
              <a:gd name="connsiteY3" fmla="*/ 2552700 h 5579533"/>
              <a:gd name="connsiteX4" fmla="*/ 3936394 w 6710074"/>
              <a:gd name="connsiteY4" fmla="*/ 2560320 h 5579533"/>
              <a:gd name="connsiteX5" fmla="*/ 3944014 w 6710074"/>
              <a:gd name="connsiteY5" fmla="*/ 3598927 h 5579533"/>
              <a:gd name="connsiteX6" fmla="*/ 6679594 w 6710074"/>
              <a:gd name="connsiteY6" fmla="*/ 3595056 h 5579533"/>
              <a:gd name="connsiteX7" fmla="*/ 6710074 w 6710074"/>
              <a:gd name="connsiteY7" fmla="*/ 4511039 h 5579533"/>
              <a:gd name="connsiteX8" fmla="*/ 5155594 w 6710074"/>
              <a:gd name="connsiteY8" fmla="*/ 4732018 h 5579533"/>
              <a:gd name="connsiteX9" fmla="*/ 5094634 w 6710074"/>
              <a:gd name="connsiteY9" fmla="*/ 5516879 h 5579533"/>
              <a:gd name="connsiteX10" fmla="*/ 4850794 w 6710074"/>
              <a:gd name="connsiteY10" fmla="*/ 5554978 h 5579533"/>
              <a:gd name="connsiteX11" fmla="*/ 3799234 w 6710074"/>
              <a:gd name="connsiteY11" fmla="*/ 5547358 h 5579533"/>
              <a:gd name="connsiteX12" fmla="*/ 3303934 w 6710074"/>
              <a:gd name="connsiteY12" fmla="*/ 4792978 h 5579533"/>
              <a:gd name="connsiteX13" fmla="*/ 1048414 w 6710074"/>
              <a:gd name="connsiteY13" fmla="*/ 4892038 h 5579533"/>
              <a:gd name="connsiteX14" fmla="*/ 4475 w 6710074"/>
              <a:gd name="connsiteY14" fmla="*/ 3657598 h 5579533"/>
              <a:gd name="connsiteX15" fmla="*/ 1467514 w 6710074"/>
              <a:gd name="connsiteY15" fmla="*/ 3221676 h 5579533"/>
              <a:gd name="connsiteX16" fmla="*/ 1467514 w 6710074"/>
              <a:gd name="connsiteY16" fmla="*/ 1107187 h 557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0074" h="5579533">
                <a:moveTo>
                  <a:pt x="1467514" y="1107187"/>
                </a:moveTo>
                <a:lnTo>
                  <a:pt x="2221894" y="0"/>
                </a:lnTo>
                <a:lnTo>
                  <a:pt x="1619914" y="1165860"/>
                </a:lnTo>
                <a:lnTo>
                  <a:pt x="1612294" y="2552700"/>
                </a:lnTo>
                <a:lnTo>
                  <a:pt x="3936394" y="2560320"/>
                </a:lnTo>
                <a:lnTo>
                  <a:pt x="3944014" y="3598927"/>
                </a:lnTo>
                <a:lnTo>
                  <a:pt x="6679594" y="3595056"/>
                </a:lnTo>
                <a:lnTo>
                  <a:pt x="6710074" y="4511039"/>
                </a:lnTo>
                <a:lnTo>
                  <a:pt x="5155594" y="4732018"/>
                </a:lnTo>
                <a:lnTo>
                  <a:pt x="5094634" y="5516879"/>
                </a:lnTo>
                <a:cubicBezTo>
                  <a:pt x="5043834" y="5660389"/>
                  <a:pt x="5062884" y="5505448"/>
                  <a:pt x="4850794" y="5554978"/>
                </a:cubicBezTo>
                <a:cubicBezTo>
                  <a:pt x="4638704" y="5558788"/>
                  <a:pt x="4746654" y="5556512"/>
                  <a:pt x="3799234" y="5547358"/>
                </a:cubicBezTo>
                <a:lnTo>
                  <a:pt x="3303934" y="4792978"/>
                </a:lnTo>
                <a:cubicBezTo>
                  <a:pt x="2875944" y="4819648"/>
                  <a:pt x="1738024" y="4767842"/>
                  <a:pt x="1048414" y="4892038"/>
                </a:cubicBezTo>
                <a:cubicBezTo>
                  <a:pt x="700434" y="4480558"/>
                  <a:pt x="-65375" y="3935991"/>
                  <a:pt x="4475" y="3657598"/>
                </a:cubicBezTo>
                <a:lnTo>
                  <a:pt x="1467514" y="3221676"/>
                </a:lnTo>
                <a:lnTo>
                  <a:pt x="1467514" y="1107187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75" y="497587"/>
            <a:ext cx="785531" cy="788185"/>
          </a:xfrm>
          <a:prstGeom prst="rect">
            <a:avLst/>
          </a:prstGeom>
        </p:spPr>
      </p:pic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79875" y="1149745"/>
            <a:ext cx="2258682" cy="14992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1 этап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гидравлических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и</a:t>
            </a:r>
            <a:r>
              <a:rPr lang="ru-RU" sz="1600" b="1" dirty="0" smtClean="0">
                <a:solidFill>
                  <a:srgbClr val="000000"/>
                </a:solidFill>
              </a:rPr>
              <a:t>спытаний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400" b="1" dirty="0" smtClean="0"/>
              <a:t>с 14.05.2019-28.05.2019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353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4" y="278130"/>
            <a:ext cx="8212688" cy="642366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Фигура, имеющая форму буквы L 6"/>
          <p:cNvSpPr/>
          <p:nvPr/>
        </p:nvSpPr>
        <p:spPr>
          <a:xfrm>
            <a:off x="7866659" y="5892171"/>
            <a:ext cx="647700" cy="579120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ЧТЭЦ-3</a:t>
            </a:r>
            <a:endParaRPr lang="ru-RU" sz="1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699760" y="6050280"/>
            <a:ext cx="2166899" cy="4210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699760" y="3489960"/>
            <a:ext cx="297180" cy="2560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579620" y="1844040"/>
            <a:ext cx="1417320" cy="16459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150620" y="1844040"/>
            <a:ext cx="3429000" cy="10058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50620" y="2849880"/>
            <a:ext cx="365760" cy="12115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16380" y="4061460"/>
            <a:ext cx="4183380" cy="21202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99760" y="6181731"/>
            <a:ext cx="2110740" cy="2895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8240" y="1844040"/>
            <a:ext cx="6743700" cy="4631376"/>
          </a:xfrm>
          <a:custGeom>
            <a:avLst/>
            <a:gdLst>
              <a:gd name="connsiteX0" fmla="*/ 0 w 7040880"/>
              <a:gd name="connsiteY0" fmla="*/ 0 h 4753296"/>
              <a:gd name="connsiteX1" fmla="*/ 7040880 w 7040880"/>
              <a:gd name="connsiteY1" fmla="*/ 0 h 4753296"/>
              <a:gd name="connsiteX2" fmla="*/ 7040880 w 7040880"/>
              <a:gd name="connsiteY2" fmla="*/ 4753296 h 4753296"/>
              <a:gd name="connsiteX3" fmla="*/ 0 w 7040880"/>
              <a:gd name="connsiteY3" fmla="*/ 4753296 h 4753296"/>
              <a:gd name="connsiteX4" fmla="*/ 0 w 7040880"/>
              <a:gd name="connsiteY4" fmla="*/ 0 h 4753296"/>
              <a:gd name="connsiteX0" fmla="*/ 251460 w 7040880"/>
              <a:gd name="connsiteY0" fmla="*/ 990600 h 4753296"/>
              <a:gd name="connsiteX1" fmla="*/ 7040880 w 7040880"/>
              <a:gd name="connsiteY1" fmla="*/ 0 h 4753296"/>
              <a:gd name="connsiteX2" fmla="*/ 7040880 w 7040880"/>
              <a:gd name="connsiteY2" fmla="*/ 4753296 h 4753296"/>
              <a:gd name="connsiteX3" fmla="*/ 0 w 7040880"/>
              <a:gd name="connsiteY3" fmla="*/ 4753296 h 4753296"/>
              <a:gd name="connsiteX4" fmla="*/ 251460 w 7040880"/>
              <a:gd name="connsiteY4" fmla="*/ 990600 h 4753296"/>
              <a:gd name="connsiteX0" fmla="*/ 251460 w 7040880"/>
              <a:gd name="connsiteY0" fmla="*/ 990600 h 4753296"/>
              <a:gd name="connsiteX1" fmla="*/ 3627120 w 7040880"/>
              <a:gd name="connsiteY1" fmla="*/ 0 h 4753296"/>
              <a:gd name="connsiteX2" fmla="*/ 7040880 w 7040880"/>
              <a:gd name="connsiteY2" fmla="*/ 4753296 h 4753296"/>
              <a:gd name="connsiteX3" fmla="*/ 0 w 7040880"/>
              <a:gd name="connsiteY3" fmla="*/ 4753296 h 4753296"/>
              <a:gd name="connsiteX4" fmla="*/ 251460 w 7040880"/>
              <a:gd name="connsiteY4" fmla="*/ 990600 h 4753296"/>
              <a:gd name="connsiteX0" fmla="*/ 251460 w 7040880"/>
              <a:gd name="connsiteY0" fmla="*/ 990600 h 4753296"/>
              <a:gd name="connsiteX1" fmla="*/ 3627120 w 7040880"/>
              <a:gd name="connsiteY1" fmla="*/ 0 h 4753296"/>
              <a:gd name="connsiteX2" fmla="*/ 7040880 w 7040880"/>
              <a:gd name="connsiteY2" fmla="*/ 4753296 h 4753296"/>
              <a:gd name="connsiteX3" fmla="*/ 0 w 7040880"/>
              <a:gd name="connsiteY3" fmla="*/ 4753296 h 4753296"/>
              <a:gd name="connsiteX4" fmla="*/ 251460 w 7040880"/>
              <a:gd name="connsiteY4" fmla="*/ 990600 h 4753296"/>
              <a:gd name="connsiteX0" fmla="*/ 251460 w 7241618"/>
              <a:gd name="connsiteY0" fmla="*/ 990600 h 4753296"/>
              <a:gd name="connsiteX1" fmla="*/ 3627120 w 7241618"/>
              <a:gd name="connsiteY1" fmla="*/ 0 h 4753296"/>
              <a:gd name="connsiteX2" fmla="*/ 5173980 w 7241618"/>
              <a:gd name="connsiteY2" fmla="*/ 1988820 h 4753296"/>
              <a:gd name="connsiteX3" fmla="*/ 7040880 w 7241618"/>
              <a:gd name="connsiteY3" fmla="*/ 4753296 h 4753296"/>
              <a:gd name="connsiteX4" fmla="*/ 0 w 7241618"/>
              <a:gd name="connsiteY4" fmla="*/ 4753296 h 4753296"/>
              <a:gd name="connsiteX5" fmla="*/ 251460 w 7241618"/>
              <a:gd name="connsiteY5" fmla="*/ 990600 h 4753296"/>
              <a:gd name="connsiteX0" fmla="*/ 251460 w 7234318"/>
              <a:gd name="connsiteY0" fmla="*/ 990600 h 4753296"/>
              <a:gd name="connsiteX1" fmla="*/ 3627120 w 7234318"/>
              <a:gd name="connsiteY1" fmla="*/ 0 h 4753296"/>
              <a:gd name="connsiteX2" fmla="*/ 5067300 w 7234318"/>
              <a:gd name="connsiteY2" fmla="*/ 1661160 h 4753296"/>
              <a:gd name="connsiteX3" fmla="*/ 7040880 w 7234318"/>
              <a:gd name="connsiteY3" fmla="*/ 4753296 h 4753296"/>
              <a:gd name="connsiteX4" fmla="*/ 0 w 7234318"/>
              <a:gd name="connsiteY4" fmla="*/ 4753296 h 4753296"/>
              <a:gd name="connsiteX5" fmla="*/ 251460 w 7234318"/>
              <a:gd name="connsiteY5" fmla="*/ 990600 h 4753296"/>
              <a:gd name="connsiteX0" fmla="*/ 251460 w 7234318"/>
              <a:gd name="connsiteY0" fmla="*/ 990600 h 4753296"/>
              <a:gd name="connsiteX1" fmla="*/ 3627120 w 7234318"/>
              <a:gd name="connsiteY1" fmla="*/ 0 h 4753296"/>
              <a:gd name="connsiteX2" fmla="*/ 5067300 w 7234318"/>
              <a:gd name="connsiteY2" fmla="*/ 1661160 h 4753296"/>
              <a:gd name="connsiteX3" fmla="*/ 7040880 w 7234318"/>
              <a:gd name="connsiteY3" fmla="*/ 4753296 h 4753296"/>
              <a:gd name="connsiteX4" fmla="*/ 0 w 7234318"/>
              <a:gd name="connsiteY4" fmla="*/ 4753296 h 4753296"/>
              <a:gd name="connsiteX5" fmla="*/ 251460 w 7234318"/>
              <a:gd name="connsiteY5" fmla="*/ 990600 h 4753296"/>
              <a:gd name="connsiteX0" fmla="*/ 251460 w 7322258"/>
              <a:gd name="connsiteY0" fmla="*/ 990600 h 4753296"/>
              <a:gd name="connsiteX1" fmla="*/ 3627120 w 7322258"/>
              <a:gd name="connsiteY1" fmla="*/ 0 h 4753296"/>
              <a:gd name="connsiteX2" fmla="*/ 5067300 w 7322258"/>
              <a:gd name="connsiteY2" fmla="*/ 1661160 h 4753296"/>
              <a:gd name="connsiteX3" fmla="*/ 5844540 w 7322258"/>
              <a:gd name="connsiteY3" fmla="*/ 2522220 h 4753296"/>
              <a:gd name="connsiteX4" fmla="*/ 7040880 w 7322258"/>
              <a:gd name="connsiteY4" fmla="*/ 4753296 h 4753296"/>
              <a:gd name="connsiteX5" fmla="*/ 0 w 7322258"/>
              <a:gd name="connsiteY5" fmla="*/ 4753296 h 4753296"/>
              <a:gd name="connsiteX6" fmla="*/ 251460 w 7322258"/>
              <a:gd name="connsiteY6" fmla="*/ 990600 h 4753296"/>
              <a:gd name="connsiteX0" fmla="*/ 251460 w 7240756"/>
              <a:gd name="connsiteY0" fmla="*/ 990600 h 4753296"/>
              <a:gd name="connsiteX1" fmla="*/ 3627120 w 7240756"/>
              <a:gd name="connsiteY1" fmla="*/ 0 h 4753296"/>
              <a:gd name="connsiteX2" fmla="*/ 5067300 w 7240756"/>
              <a:gd name="connsiteY2" fmla="*/ 1661160 h 4753296"/>
              <a:gd name="connsiteX3" fmla="*/ 4800600 w 7240756"/>
              <a:gd name="connsiteY3" fmla="*/ 4183380 h 4753296"/>
              <a:gd name="connsiteX4" fmla="*/ 7040880 w 7240756"/>
              <a:gd name="connsiteY4" fmla="*/ 4753296 h 4753296"/>
              <a:gd name="connsiteX5" fmla="*/ 0 w 7240756"/>
              <a:gd name="connsiteY5" fmla="*/ 4753296 h 4753296"/>
              <a:gd name="connsiteX6" fmla="*/ 251460 w 7240756"/>
              <a:gd name="connsiteY6" fmla="*/ 990600 h 4753296"/>
              <a:gd name="connsiteX0" fmla="*/ 251460 w 7240756"/>
              <a:gd name="connsiteY0" fmla="*/ 990600 h 4753296"/>
              <a:gd name="connsiteX1" fmla="*/ 3627120 w 7240756"/>
              <a:gd name="connsiteY1" fmla="*/ 0 h 4753296"/>
              <a:gd name="connsiteX2" fmla="*/ 5067300 w 7240756"/>
              <a:gd name="connsiteY2" fmla="*/ 1661160 h 4753296"/>
              <a:gd name="connsiteX3" fmla="*/ 4800600 w 7240756"/>
              <a:gd name="connsiteY3" fmla="*/ 4183380 h 4753296"/>
              <a:gd name="connsiteX4" fmla="*/ 7040880 w 7240756"/>
              <a:gd name="connsiteY4" fmla="*/ 4753296 h 4753296"/>
              <a:gd name="connsiteX5" fmla="*/ 0 w 7240756"/>
              <a:gd name="connsiteY5" fmla="*/ 4753296 h 4753296"/>
              <a:gd name="connsiteX6" fmla="*/ 251460 w 7240756"/>
              <a:gd name="connsiteY6" fmla="*/ 990600 h 4753296"/>
              <a:gd name="connsiteX0" fmla="*/ 251460 w 7040880"/>
              <a:gd name="connsiteY0" fmla="*/ 990600 h 4753296"/>
              <a:gd name="connsiteX1" fmla="*/ 3627120 w 7040880"/>
              <a:gd name="connsiteY1" fmla="*/ 0 h 4753296"/>
              <a:gd name="connsiteX2" fmla="*/ 5067300 w 7040880"/>
              <a:gd name="connsiteY2" fmla="*/ 1661160 h 4753296"/>
              <a:gd name="connsiteX3" fmla="*/ 4800600 w 7040880"/>
              <a:gd name="connsiteY3" fmla="*/ 4183380 h 4753296"/>
              <a:gd name="connsiteX4" fmla="*/ 7040880 w 7040880"/>
              <a:gd name="connsiteY4" fmla="*/ 4753296 h 4753296"/>
              <a:gd name="connsiteX5" fmla="*/ 0 w 7040880"/>
              <a:gd name="connsiteY5" fmla="*/ 4753296 h 4753296"/>
              <a:gd name="connsiteX6" fmla="*/ 251460 w 7040880"/>
              <a:gd name="connsiteY6" fmla="*/ 990600 h 4753296"/>
              <a:gd name="connsiteX0" fmla="*/ 251460 w 6995160"/>
              <a:gd name="connsiteY0" fmla="*/ 990600 h 4753296"/>
              <a:gd name="connsiteX1" fmla="*/ 3627120 w 6995160"/>
              <a:gd name="connsiteY1" fmla="*/ 0 h 4753296"/>
              <a:gd name="connsiteX2" fmla="*/ 5067300 w 6995160"/>
              <a:gd name="connsiteY2" fmla="*/ 1661160 h 4753296"/>
              <a:gd name="connsiteX3" fmla="*/ 4800600 w 6995160"/>
              <a:gd name="connsiteY3" fmla="*/ 4183380 h 4753296"/>
              <a:gd name="connsiteX4" fmla="*/ 6995160 w 6995160"/>
              <a:gd name="connsiteY4" fmla="*/ 4631376 h 4753296"/>
              <a:gd name="connsiteX5" fmla="*/ 0 w 6995160"/>
              <a:gd name="connsiteY5" fmla="*/ 4753296 h 4753296"/>
              <a:gd name="connsiteX6" fmla="*/ 251460 w 6995160"/>
              <a:gd name="connsiteY6" fmla="*/ 990600 h 4753296"/>
              <a:gd name="connsiteX0" fmla="*/ 0 w 6743700"/>
              <a:gd name="connsiteY0" fmla="*/ 990600 h 4631376"/>
              <a:gd name="connsiteX1" fmla="*/ 3375660 w 6743700"/>
              <a:gd name="connsiteY1" fmla="*/ 0 h 4631376"/>
              <a:gd name="connsiteX2" fmla="*/ 4815840 w 6743700"/>
              <a:gd name="connsiteY2" fmla="*/ 1661160 h 4631376"/>
              <a:gd name="connsiteX3" fmla="*/ 4549140 w 6743700"/>
              <a:gd name="connsiteY3" fmla="*/ 4183380 h 4631376"/>
              <a:gd name="connsiteX4" fmla="*/ 6743700 w 6743700"/>
              <a:gd name="connsiteY4" fmla="*/ 4631376 h 4631376"/>
              <a:gd name="connsiteX5" fmla="*/ 4518660 w 6743700"/>
              <a:gd name="connsiteY5" fmla="*/ 4341816 h 4631376"/>
              <a:gd name="connsiteX6" fmla="*/ 0 w 6743700"/>
              <a:gd name="connsiteY6" fmla="*/ 990600 h 4631376"/>
              <a:gd name="connsiteX0" fmla="*/ 0 w 6743700"/>
              <a:gd name="connsiteY0" fmla="*/ 990600 h 4631376"/>
              <a:gd name="connsiteX1" fmla="*/ 3375660 w 6743700"/>
              <a:gd name="connsiteY1" fmla="*/ 0 h 4631376"/>
              <a:gd name="connsiteX2" fmla="*/ 4815840 w 6743700"/>
              <a:gd name="connsiteY2" fmla="*/ 1661160 h 4631376"/>
              <a:gd name="connsiteX3" fmla="*/ 4549140 w 6743700"/>
              <a:gd name="connsiteY3" fmla="*/ 4183380 h 4631376"/>
              <a:gd name="connsiteX4" fmla="*/ 6743700 w 6743700"/>
              <a:gd name="connsiteY4" fmla="*/ 4631376 h 4631376"/>
              <a:gd name="connsiteX5" fmla="*/ 4518660 w 6743700"/>
              <a:gd name="connsiteY5" fmla="*/ 4341816 h 4631376"/>
              <a:gd name="connsiteX6" fmla="*/ 0 w 6743700"/>
              <a:gd name="connsiteY6" fmla="*/ 990600 h 4631376"/>
              <a:gd name="connsiteX0" fmla="*/ 0 w 6743700"/>
              <a:gd name="connsiteY0" fmla="*/ 990600 h 4631376"/>
              <a:gd name="connsiteX1" fmla="*/ 3375660 w 6743700"/>
              <a:gd name="connsiteY1" fmla="*/ 0 h 4631376"/>
              <a:gd name="connsiteX2" fmla="*/ 4815840 w 6743700"/>
              <a:gd name="connsiteY2" fmla="*/ 1661160 h 4631376"/>
              <a:gd name="connsiteX3" fmla="*/ 4549140 w 6743700"/>
              <a:gd name="connsiteY3" fmla="*/ 4183380 h 4631376"/>
              <a:gd name="connsiteX4" fmla="*/ 6743700 w 6743700"/>
              <a:gd name="connsiteY4" fmla="*/ 4631376 h 4631376"/>
              <a:gd name="connsiteX5" fmla="*/ 4518660 w 6743700"/>
              <a:gd name="connsiteY5" fmla="*/ 4341816 h 4631376"/>
              <a:gd name="connsiteX6" fmla="*/ 0 w 6743700"/>
              <a:gd name="connsiteY6" fmla="*/ 990600 h 4631376"/>
              <a:gd name="connsiteX0" fmla="*/ 0 w 6743700"/>
              <a:gd name="connsiteY0" fmla="*/ 990600 h 4631376"/>
              <a:gd name="connsiteX1" fmla="*/ 3375660 w 6743700"/>
              <a:gd name="connsiteY1" fmla="*/ 0 h 4631376"/>
              <a:gd name="connsiteX2" fmla="*/ 4815840 w 6743700"/>
              <a:gd name="connsiteY2" fmla="*/ 1661160 h 4631376"/>
              <a:gd name="connsiteX3" fmla="*/ 4549140 w 6743700"/>
              <a:gd name="connsiteY3" fmla="*/ 4183380 h 4631376"/>
              <a:gd name="connsiteX4" fmla="*/ 6743700 w 6743700"/>
              <a:gd name="connsiteY4" fmla="*/ 4631376 h 4631376"/>
              <a:gd name="connsiteX5" fmla="*/ 4518660 w 6743700"/>
              <a:gd name="connsiteY5" fmla="*/ 4341816 h 4631376"/>
              <a:gd name="connsiteX6" fmla="*/ 1760220 w 6743700"/>
              <a:gd name="connsiteY6" fmla="*/ 2316480 h 4631376"/>
              <a:gd name="connsiteX7" fmla="*/ 0 w 6743700"/>
              <a:gd name="connsiteY7" fmla="*/ 990600 h 4631376"/>
              <a:gd name="connsiteX0" fmla="*/ 0 w 6743700"/>
              <a:gd name="connsiteY0" fmla="*/ 990600 h 4631376"/>
              <a:gd name="connsiteX1" fmla="*/ 3375660 w 6743700"/>
              <a:gd name="connsiteY1" fmla="*/ 0 h 4631376"/>
              <a:gd name="connsiteX2" fmla="*/ 4815840 w 6743700"/>
              <a:gd name="connsiteY2" fmla="*/ 1661160 h 4631376"/>
              <a:gd name="connsiteX3" fmla="*/ 4549140 w 6743700"/>
              <a:gd name="connsiteY3" fmla="*/ 4183380 h 4631376"/>
              <a:gd name="connsiteX4" fmla="*/ 6743700 w 6743700"/>
              <a:gd name="connsiteY4" fmla="*/ 4631376 h 4631376"/>
              <a:gd name="connsiteX5" fmla="*/ 4518660 w 6743700"/>
              <a:gd name="connsiteY5" fmla="*/ 4341816 h 4631376"/>
              <a:gd name="connsiteX6" fmla="*/ 373380 w 6743700"/>
              <a:gd name="connsiteY6" fmla="*/ 2247900 h 4631376"/>
              <a:gd name="connsiteX7" fmla="*/ 0 w 6743700"/>
              <a:gd name="connsiteY7" fmla="*/ 990600 h 46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3700" h="4631376">
                <a:moveTo>
                  <a:pt x="0" y="990600"/>
                </a:moveTo>
                <a:lnTo>
                  <a:pt x="3375660" y="0"/>
                </a:lnTo>
                <a:lnTo>
                  <a:pt x="4815840" y="1661160"/>
                </a:lnTo>
                <a:lnTo>
                  <a:pt x="4549140" y="4183380"/>
                </a:lnTo>
                <a:lnTo>
                  <a:pt x="6743700" y="4631376"/>
                </a:lnTo>
                <a:lnTo>
                  <a:pt x="4518660" y="4341816"/>
                </a:lnTo>
                <a:lnTo>
                  <a:pt x="373380" y="2247900"/>
                </a:lnTo>
                <a:lnTo>
                  <a:pt x="0" y="99060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76" y="394552"/>
            <a:ext cx="785531" cy="788185"/>
          </a:xfrm>
          <a:prstGeom prst="rect">
            <a:avLst/>
          </a:prstGeom>
        </p:spPr>
      </p:pic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14678" y="1049294"/>
            <a:ext cx="2319314" cy="1345023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1 этап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гидравлических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и</a:t>
            </a:r>
            <a:r>
              <a:rPr lang="ru-RU" sz="1600" b="1" dirty="0" smtClean="0">
                <a:solidFill>
                  <a:srgbClr val="000000"/>
                </a:solidFill>
              </a:rPr>
              <a:t>спытаний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400" b="1" dirty="0" smtClean="0"/>
              <a:t>с 14.05.2019-28.05.2019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584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34</Words>
  <Application>Microsoft Office PowerPoint</Application>
  <PresentationFormat>Экран (4:3)</PresentationFormat>
  <Paragraphs>26</Paragraphs>
  <Slides>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GT Eesti Pro Display Bold</vt:lpstr>
      <vt:lpstr>1_Fortum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Fortum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Kalinshteyn Alexander</dc:creator>
  <cp:lastModifiedBy>Великосельская Ирина Александровна</cp:lastModifiedBy>
  <cp:revision>214</cp:revision>
  <cp:lastPrinted>2019-04-01T06:21:20Z</cp:lastPrinted>
  <dcterms:created xsi:type="dcterms:W3CDTF">2017-06-06T03:09:54Z</dcterms:created>
  <dcterms:modified xsi:type="dcterms:W3CDTF">2019-04-30T10:00:27Z</dcterms:modified>
</cp:coreProperties>
</file>