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9CD"/>
    <a:srgbClr val="DBE2C8"/>
    <a:srgbClr val="D0F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40" autoAdjust="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25" d="100"/>
        <a:sy n="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B1524-EB0E-490D-8995-C4B3D6DD9B52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B2F2D-DC0F-4C85-8EBA-D4F28322E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18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90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3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0651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494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44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36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007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59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6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11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152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87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3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9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43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2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6CF66-CA94-421F-9A33-E3322A40BF2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6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7010" y="2833158"/>
            <a:ext cx="8842343" cy="2370437"/>
          </a:xfrm>
        </p:spPr>
        <p:txBody>
          <a:bodyPr/>
          <a:lstStyle/>
          <a:p>
            <a:pPr algn="ctr"/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>Перечень участков </a:t>
            </a:r>
            <a:r>
              <a:rPr lang="ru-RU" sz="4800" dirty="0" smtClean="0"/>
              <a:t>муниципальных тепловых сетей, подлежащих </a:t>
            </a:r>
            <a:r>
              <a:rPr lang="ru-RU" sz="4800" dirty="0" smtClean="0"/>
              <a:t>плановой замене в </a:t>
            </a:r>
            <a:r>
              <a:rPr lang="ru-RU" sz="4800" dirty="0" smtClean="0"/>
              <a:t>202</a:t>
            </a:r>
            <a:r>
              <a:rPr lang="en-US" sz="4800" dirty="0"/>
              <a:t>5</a:t>
            </a:r>
            <a:r>
              <a:rPr lang="ru-RU" sz="4800" dirty="0" smtClean="0"/>
              <a:t> </a:t>
            </a:r>
            <a:r>
              <a:rPr lang="ru-RU" sz="4800" dirty="0"/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20242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179" y="6035318"/>
            <a:ext cx="8761634" cy="641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/>
              <a:t>Реконструкция участка т/м </a:t>
            </a:r>
            <a:r>
              <a:rPr lang="ru-RU" sz="1400" b="1" dirty="0" smtClean="0"/>
              <a:t>ТЭЦ-1-Новороссийская</a:t>
            </a:r>
            <a:r>
              <a:rPr lang="en-US" sz="1400" b="1" dirty="0" smtClean="0"/>
              <a:t> </a:t>
            </a:r>
            <a:r>
              <a:rPr lang="ru-RU" sz="1400" b="1" dirty="0"/>
              <a:t>у</a:t>
            </a:r>
            <a:r>
              <a:rPr lang="ru-RU" sz="1400" b="1" dirty="0" smtClean="0"/>
              <a:t>часток </a:t>
            </a:r>
            <a:r>
              <a:rPr lang="ru-RU" sz="1400" b="1" dirty="0"/>
              <a:t>теплотрассы от ЦТП - 1 (Братьев Кашириных 105) до </a:t>
            </a:r>
            <a:r>
              <a:rPr lang="ru-RU" sz="1400" b="1" dirty="0" smtClean="0"/>
              <a:t>ТК-68а-4</a:t>
            </a:r>
            <a:endParaRPr lang="ru-RU" sz="14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" y="263769"/>
            <a:ext cx="1124212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97715" y="1248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0915" y="6057900"/>
            <a:ext cx="7851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Реконструкция участка тепловой сети от ТК-29-13 до ТК-29-14 до ТК29-21 до ТК29-27Г-ТК29-27В-ТК29-27Б-ТК-29-27А-ТК-29-38А-ТК-29-27Г-ТК-29-21-ТК-29-38А-ТК-29-27В-ТК-29-27Б по ул. Челябинского рабочего</a:t>
            </a:r>
          </a:p>
          <a:p>
            <a:endParaRPr lang="ru-RU" sz="14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3" y="322996"/>
            <a:ext cx="6312912" cy="5665435"/>
          </a:xfrm>
        </p:spPr>
      </p:pic>
    </p:spTree>
    <p:extLst>
      <p:ext uri="{BB962C8B-B14F-4D97-AF65-F5344CB8AC3E}">
        <p14:creationId xmlns:p14="http://schemas.microsoft.com/office/powerpoint/2010/main" val="2746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06" y="171449"/>
            <a:ext cx="7254386" cy="57952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462" y="6057781"/>
            <a:ext cx="57325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Реконструкция участка тепловой сети от ТК-18А-3 до наружных стен жилого дома №2 по ул. 1-ая Трубосварочная.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21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59" y="114299"/>
            <a:ext cx="8792072" cy="57988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031" y="6031523"/>
            <a:ext cx="6761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Реконструкция участка теплотрассы от ТК 12-6 до ТК13-2-3 по ул. Ш. Металлургов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1711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95942"/>
            <a:ext cx="8936454" cy="5682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" y="6022731"/>
            <a:ext cx="91887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Реконструкция участка теплотрассы от ЦТП 12-18 через ТК132-29, ТК132-30, ТК 132-33 до ТК132-34 </a:t>
            </a:r>
            <a:endParaRPr lang="ru-RU" sz="1400" b="1" dirty="0" smtClean="0"/>
          </a:p>
          <a:p>
            <a:r>
              <a:rPr lang="ru-RU" sz="1400" b="1" dirty="0" smtClean="0"/>
              <a:t>по </a:t>
            </a:r>
            <a:r>
              <a:rPr lang="ru-RU" sz="1400" b="1" dirty="0"/>
              <a:t>Комсомольскому проспекту (ул. Чичерина,8)</a:t>
            </a:r>
          </a:p>
          <a:p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03178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135547"/>
            <a:ext cx="7594100" cy="5500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075" y="5785338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Реконструкция участка теплотрассы от ТК 12-1 до ТК 12-4 по ул. Ш. Металлургов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2446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1" y="114301"/>
            <a:ext cx="9661702" cy="5442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482" y="5758963"/>
            <a:ext cx="6690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Реконструкция участка теплотрассы от ТК 4-2 до ТК 4-20 по ул. Ш. Металлургов</a:t>
            </a:r>
          </a:p>
        </p:txBody>
      </p:sp>
    </p:spTree>
    <p:extLst>
      <p:ext uri="{BB962C8B-B14F-4D97-AF65-F5344CB8AC3E}">
        <p14:creationId xmlns:p14="http://schemas.microsoft.com/office/powerpoint/2010/main" val="60177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5530</TotalTime>
  <Words>136</Words>
  <Application>Microsoft Office PowerPoint</Application>
  <PresentationFormat>Широкоэкранный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Trebuchet MS</vt:lpstr>
      <vt:lpstr>Wingdings 3</vt:lpstr>
      <vt:lpstr>Аспект</vt:lpstr>
      <vt:lpstr>   Перечень участков муниципальных тепловых сетей, подлежащих плановой замене в 2025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Аношко Роман Михайлович</dc:creator>
  <cp:lastModifiedBy>Шустова Маргарита Евгеньевна</cp:lastModifiedBy>
  <cp:revision>237</cp:revision>
  <dcterms:created xsi:type="dcterms:W3CDTF">2019-10-15T11:32:14Z</dcterms:created>
  <dcterms:modified xsi:type="dcterms:W3CDTF">2024-11-01T05:39:48Z</dcterms:modified>
</cp:coreProperties>
</file>