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B9AB-0642-4FF9-A90A-5285EF55A3F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7BD9-B8B9-422B-801E-67FB86C12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1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104D-F7BC-4CED-A6A3-5CCCBAFDE0C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1354" y="361975"/>
            <a:ext cx="7369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ИСПЫТАНИЯ ТЕПЛОВЫХ СЕТЕЙ НА МАКСИМАЛЬНУЮ ТЕМПЕРАТУРУ ТЕПЛОНОСИТЕЛЯ</a:t>
            </a:r>
            <a:endParaRPr lang="ru-RU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53" y="416743"/>
            <a:ext cx="1487418" cy="536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503" y="1203227"/>
            <a:ext cx="266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Контур ЧТЭЦ-4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1600" b="1" smtClean="0">
                <a:latin typeface="Verdana" panose="020B0604030504040204" pitchFamily="34" charset="0"/>
                <a:ea typeface="Verdana" panose="020B0604030504040204" pitchFamily="34" charset="0"/>
              </a:rPr>
              <a:t>— </a:t>
            </a:r>
            <a:r>
              <a:rPr lang="ru-RU" sz="1600" b="1" smtClean="0">
                <a:latin typeface="Verdana" panose="020B0604030504040204" pitchFamily="34" charset="0"/>
                <a:ea typeface="Verdana" panose="020B0604030504040204" pitchFamily="34" charset="0"/>
              </a:rPr>
              <a:t>11.04.2024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97371" y="1839557"/>
            <a:ext cx="263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Правила поведения в экстренных ситуациях:</a:t>
            </a:r>
            <a:endParaRPr lang="ru-RU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приближайтесь к месту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возможного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прорыва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теплотрассы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пытайтесь пройти или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проехать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 затопленным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улицам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 тротуарам;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обойдите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опасный участок;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подходите к транспорту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зоне парения или разлива воды;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выходите из транспорта в опасной зоне;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если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место дефекта огорожено — не заходите за ограждения;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если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разлив застал в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транспорте, не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покидайте его;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подходите к автомобилю, если он припаркован в зоне разлива;</a:t>
            </a:r>
          </a:p>
          <a:p>
            <a:r>
              <a:rPr lang="ru-RU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сообщите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диспетчеру о месте возможного повреждения тепловых сетей.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31178" y="603689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246-40-00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09827" y="5676764"/>
            <a:ext cx="191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Телефон </a:t>
            </a: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</a:rPr>
              <a:t>оперативно-диспетчерской </a:t>
            </a: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службы</a:t>
            </a:r>
          </a:p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АО «УСТЭК-Челябинск»</a:t>
            </a:r>
            <a:endParaRPr lang="ru-RU" sz="800" b="1" dirty="0"/>
          </a:p>
        </p:txBody>
      </p:sp>
      <p:pic>
        <p:nvPicPr>
          <p:cNvPr id="10" name="Picture 2" descr="https://melodiabisera.ru/wa-data/public/blog/data/mainpic/post-153-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7224"/>
          <a:stretch/>
        </p:blipFill>
        <p:spPr bwMode="auto">
          <a:xfrm flipH="1">
            <a:off x="9370503" y="5747474"/>
            <a:ext cx="942066" cy="5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327638"/>
            <a:ext cx="8879416" cy="52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61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118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Шапиро Елена Юрьевна</cp:lastModifiedBy>
  <cp:revision>33</cp:revision>
  <dcterms:created xsi:type="dcterms:W3CDTF">2023-02-27T11:28:57Z</dcterms:created>
  <dcterms:modified xsi:type="dcterms:W3CDTF">2024-03-21T08:50:09Z</dcterms:modified>
</cp:coreProperties>
</file>