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B9AB-0642-4FF9-A90A-5285EF55A3F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7BD9-B8B9-422B-801E-67FB86C1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1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104D-F7BC-4CED-A6A3-5CCCBAFDE0C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FC99-A062-4A4C-9F53-3B68D107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2389" y="1174459"/>
            <a:ext cx="260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Контур </a:t>
            </a:r>
            <a:r>
              <a:rPr lang="ru-RU" sz="1600" b="1" smtClean="0">
                <a:latin typeface="Verdana" panose="020B0604030504040204" pitchFamily="34" charset="0"/>
                <a:ea typeface="Verdana" panose="020B0604030504040204" pitchFamily="34" charset="0"/>
              </a:rPr>
              <a:t>ЧТЭЦ-2 </a:t>
            </a:r>
            <a:endParaRPr lang="ru-RU" sz="1600" b="1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smtClean="0"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— 16.04.2024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54" y="361975"/>
            <a:ext cx="7369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ИСПЫТАНИЯ ТЕПЛОВЫХ СЕТЕЙ НА МАКСИМАЛЬНУЮ ТЕМПЕРАТУРУ ТЕПЛОНОСИТЕЛЯ</a:t>
            </a:r>
            <a:endParaRPr lang="ru-RU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3" y="416743"/>
            <a:ext cx="1487418" cy="536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52389" y="1922776"/>
            <a:ext cx="260168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Безопасность</a:t>
            </a:r>
          </a:p>
          <a:p>
            <a:endParaRPr lang="ru-RU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«УСТЭК-Челябинск» рекомендует гостям и жителям Челябинска соблюдать правила безопасности в дни проведения температурных испытаний, особое внимание уделить детям.</a:t>
            </a:r>
          </a:p>
          <a:p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обнаружении признаков повреждений трубопроводов или теплофикационного оборудования просим сообщить в диспетчерскую службу АО «УСТЭК-Челябинск» </a:t>
            </a:r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телефону </a:t>
            </a:r>
            <a:r>
              <a:rPr lang="ru-RU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оперативно-диспетчерской службы: </a:t>
            </a:r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246-40-00. </a:t>
            </a:r>
          </a:p>
          <a:p>
            <a:endParaRPr lang="ru-RU" sz="1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Обязательно донесите информацию о мерах безопасности до детей.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95104" y="6181429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246-40-00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3753" y="5821299"/>
            <a:ext cx="191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Телефон </a:t>
            </a: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</a:rPr>
              <a:t>оперативно-диспетчерской </a:t>
            </a: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службы</a:t>
            </a:r>
          </a:p>
          <a:p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АО «УСТЭК-Челябинск»</a:t>
            </a:r>
            <a:endParaRPr lang="ru-RU" sz="800" b="1" dirty="0"/>
          </a:p>
        </p:txBody>
      </p:sp>
      <p:pic>
        <p:nvPicPr>
          <p:cNvPr id="11" name="Picture 2" descr="https://melodiabisera.ru/wa-data/public/blog/data/mainpic/post-153-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7224"/>
          <a:stretch/>
        </p:blipFill>
        <p:spPr bwMode="auto">
          <a:xfrm flipH="1">
            <a:off x="9053038" y="5838023"/>
            <a:ext cx="942066" cy="6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5" y="1229228"/>
            <a:ext cx="8548275" cy="46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6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Шапиро Елена Юрьевна</cp:lastModifiedBy>
  <cp:revision>34</cp:revision>
  <dcterms:created xsi:type="dcterms:W3CDTF">2023-02-27T11:28:57Z</dcterms:created>
  <dcterms:modified xsi:type="dcterms:W3CDTF">2024-03-25T04:55:16Z</dcterms:modified>
</cp:coreProperties>
</file>