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B9AB-0642-4FF9-A90A-5285EF55A3F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7BD9-B8B9-422B-801E-67FB86C12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7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1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3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1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9485" y="1160585"/>
            <a:ext cx="253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Контур ЧТЭЦ-2 </a:t>
            </a: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Дата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— 16.04.2024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54" y="361975"/>
            <a:ext cx="7369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ИСПЫТАНИЯ ТЕПЛОВЫХ СЕТЕЙ НА МАКСИМАЛЬНУЮ ТЕМПЕРАТУРУ ТЕПЛОНОСИТЕЛЯ</a:t>
            </a:r>
            <a:endParaRPr lang="ru-RU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53" y="416743"/>
            <a:ext cx="1487418" cy="5367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59754" y="1810476"/>
            <a:ext cx="265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Безопасность</a:t>
            </a:r>
            <a:endParaRPr lang="ru-RU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период испытаний будет отключено горячее водоснабжение у потребителей, </a:t>
            </a:r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попадающих в контур испытаний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Также </a:t>
            </a:r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будет отключено теплоснабжение школ, детских дошкольных учреждений, учреждений здравоохранения</a:t>
            </a:r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случае неисправности внутридомовых теплообменников в кранах возможно появление горячей воды сверхнормативной температуры — включайте холодную воду и постепенно добавляйте горячую. </a:t>
            </a:r>
            <a:endParaRPr lang="ru-RU" sz="1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повреждениях внутридомовых систем теплопотребления следует сообщать в управляющую компанию.</a:t>
            </a:r>
          </a:p>
          <a:p>
            <a:endParaRPr lang="ru-RU" sz="1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38232" y="596755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246-40-00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16881" y="5607428"/>
            <a:ext cx="191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Телефон </a:t>
            </a: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</a:rPr>
              <a:t>оперативно-диспетчерской </a:t>
            </a:r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службы</a:t>
            </a:r>
          </a:p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АО «УСТЭК-Челябинск»</a:t>
            </a:r>
            <a:endParaRPr lang="ru-RU" sz="800" b="1" dirty="0"/>
          </a:p>
        </p:txBody>
      </p:sp>
      <p:pic>
        <p:nvPicPr>
          <p:cNvPr id="13" name="Picture 2" descr="https://melodiabisera.ru/wa-data/public/blog/data/mainpic/post-153-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7224"/>
          <a:stretch/>
        </p:blipFill>
        <p:spPr bwMode="auto">
          <a:xfrm flipH="1">
            <a:off x="9174815" y="5678138"/>
            <a:ext cx="942066" cy="5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6" y="1160585"/>
            <a:ext cx="8634055" cy="51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77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Аношко Роман Михайлович</dc:creator>
  <cp:lastModifiedBy>Шапиро Елена Юрьевна</cp:lastModifiedBy>
  <cp:revision>33</cp:revision>
  <dcterms:created xsi:type="dcterms:W3CDTF">2023-02-27T11:28:57Z</dcterms:created>
  <dcterms:modified xsi:type="dcterms:W3CDTF">2024-03-21T12:14:22Z</dcterms:modified>
</cp:coreProperties>
</file>