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B9AB-0642-4FF9-A90A-5285EF55A3F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7BD9-B8B9-422B-801E-67FB86C12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4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7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5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1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3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1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0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53800" y="1233727"/>
            <a:ext cx="2491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Контур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Северо-западной котельной</a:t>
            </a:r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Дата — 18.04.2024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354" y="361975"/>
            <a:ext cx="7369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ИСПЫТАНИЯ ТЕПЛОВЫХ СЕТЕЙ НА МАКСИМАЛЬНУЮ ТЕМПЕРАТУРУ ТЕПЛОНОСИТЕЛЯ</a:t>
            </a:r>
            <a:endParaRPr lang="ru-RU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53" y="416743"/>
            <a:ext cx="1487418" cy="536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053800" y="2341791"/>
            <a:ext cx="23983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Руководителям УК, ТСЖ, </a:t>
            </a:r>
            <a:r>
              <a:rPr lang="ru-RU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ЖСК</a:t>
            </a:r>
          </a:p>
          <a:p>
            <a:endParaRPr lang="ru-RU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«УСТЭК-Челябинск» рекомендует руководителям </a:t>
            </a:r>
            <a:endParaRPr lang="ru-RU" sz="1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</a:t>
            </a:r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ТСЖ, ЖСК обратить особое внимание </a:t>
            </a:r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БЕЗОПАСНОСТИ </a:t>
            </a:r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жителей многоквартирных домов в дни проведения температурных испытаний</a:t>
            </a:r>
            <a:r>
              <a:rPr lang="ru-RU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Выполнить </a:t>
            </a:r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весь комплекс технических и организационных мероприятий по подготовке к температурным испытаниям.</a:t>
            </a:r>
            <a:endParaRPr lang="ru-RU" sz="10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95104" y="6181429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246-40-00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73753" y="5821299"/>
            <a:ext cx="191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Телефон </a:t>
            </a: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</a:rPr>
              <a:t>оперативно-диспетчерской </a:t>
            </a:r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службы</a:t>
            </a:r>
          </a:p>
          <a:p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АО «УСТЭК-Челябинск»</a:t>
            </a:r>
            <a:endParaRPr lang="ru-RU" sz="800" b="1" dirty="0"/>
          </a:p>
        </p:txBody>
      </p:sp>
      <p:pic>
        <p:nvPicPr>
          <p:cNvPr id="10" name="Picture 2" descr="https://melodiabisera.ru/wa-data/public/blog/data/mainpic/post-153-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7224"/>
          <a:stretch/>
        </p:blipFill>
        <p:spPr bwMode="auto">
          <a:xfrm flipH="1">
            <a:off x="8995320" y="5892009"/>
            <a:ext cx="942066" cy="5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1" y="1233728"/>
            <a:ext cx="8362121" cy="52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13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64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Аношко Роман Михайлович</dc:creator>
  <cp:lastModifiedBy>Шапиро Елена Юрьевна</cp:lastModifiedBy>
  <cp:revision>32</cp:revision>
  <dcterms:created xsi:type="dcterms:W3CDTF">2023-02-27T11:28:57Z</dcterms:created>
  <dcterms:modified xsi:type="dcterms:W3CDTF">2024-03-25T04:54:59Z</dcterms:modified>
</cp:coreProperties>
</file>