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7"/>
  </p:notesMasterIdLst>
  <p:sldIdLst>
    <p:sldId id="317" r:id="rId2"/>
    <p:sldId id="320" r:id="rId3"/>
    <p:sldId id="319" r:id="rId4"/>
    <p:sldId id="274" r:id="rId5"/>
    <p:sldId id="322" r:id="rId6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иторенко Дарья Сергеевна" initials="ТДС" lastIdx="1" clrIdx="0">
    <p:extLst>
      <p:ext uri="{19B8F6BF-5375-455C-9EA6-DF929625EA0E}">
        <p15:presenceInfo xmlns:p15="http://schemas.microsoft.com/office/powerpoint/2012/main" userId="S::titordar@ustekchel.ru::8e7b507b-12eb-4a11-b547-1f488f6bc44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5381"/>
    <a:srgbClr val="CC0000"/>
    <a:srgbClr val="76B679"/>
    <a:srgbClr val="B7C9E7"/>
    <a:srgbClr val="93E3FF"/>
    <a:srgbClr val="D60C0C"/>
    <a:srgbClr val="AFCCB9"/>
    <a:srgbClr val="D98B8B"/>
    <a:srgbClr val="E9BD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A9AAC5-7D0A-45F2-B5DD-844711F3CD04}" v="15" dt="2022-06-08T11:30:00.5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34" autoAdjust="0"/>
    <p:restoredTop sz="94651" autoAdjust="0"/>
  </p:normalViewPr>
  <p:slideViewPr>
    <p:cSldViewPr>
      <p:cViewPr>
        <p:scale>
          <a:sx n="100" d="100"/>
          <a:sy n="100" d="100"/>
        </p:scale>
        <p:origin x="2228" y="580"/>
      </p:cViewPr>
      <p:guideLst>
        <p:guide orient="horz" pos="216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Пётр Зарядов" userId="9ed524ede7d57406" providerId="LiveId" clId="{E6A9AAC5-7D0A-45F2-B5DD-844711F3CD04}"/>
    <pc:docChg chg="undo custSel delSld modSld sldOrd">
      <pc:chgData name="Пётр Зарядов" userId="9ed524ede7d57406" providerId="LiveId" clId="{E6A9AAC5-7D0A-45F2-B5DD-844711F3CD04}" dt="2022-06-08T11:30:06.067" v="140" actId="1076"/>
      <pc:docMkLst>
        <pc:docMk/>
      </pc:docMkLst>
      <pc:sldChg chg="modSp mod">
        <pc:chgData name="Пётр Зарядов" userId="9ed524ede7d57406" providerId="LiveId" clId="{E6A9AAC5-7D0A-45F2-B5DD-844711F3CD04}" dt="2022-06-08T06:45:14.035" v="19" actId="20577"/>
        <pc:sldMkLst>
          <pc:docMk/>
          <pc:sldMk cId="308374322" sldId="261"/>
        </pc:sldMkLst>
        <pc:spChg chg="mod">
          <ac:chgData name="Пётр Зарядов" userId="9ed524ede7d57406" providerId="LiveId" clId="{E6A9AAC5-7D0A-45F2-B5DD-844711F3CD04}" dt="2022-06-08T06:45:14.035" v="19" actId="20577"/>
          <ac:spMkLst>
            <pc:docMk/>
            <pc:sldMk cId="308374322" sldId="261"/>
            <ac:spMk id="8" creationId="{7AD5EFDE-9B97-4E45-9519-2DFD1D9370AD}"/>
          </ac:spMkLst>
        </pc:spChg>
      </pc:sldChg>
      <pc:sldChg chg="addSp delSp modSp mod">
        <pc:chgData name="Пётр Зарядов" userId="9ed524ede7d57406" providerId="LiveId" clId="{E6A9AAC5-7D0A-45F2-B5DD-844711F3CD04}" dt="2022-06-08T11:21:52.707" v="99" actId="14100"/>
        <pc:sldMkLst>
          <pc:docMk/>
          <pc:sldMk cId="3753079109" sldId="288"/>
        </pc:sldMkLst>
        <pc:spChg chg="del mod">
          <ac:chgData name="Пётр Зарядов" userId="9ed524ede7d57406" providerId="LiveId" clId="{E6A9AAC5-7D0A-45F2-B5DD-844711F3CD04}" dt="2022-06-08T11:21:48.079" v="98" actId="478"/>
          <ac:spMkLst>
            <pc:docMk/>
            <pc:sldMk cId="3753079109" sldId="288"/>
            <ac:spMk id="5" creationId="{00000000-0000-0000-0000-000000000000}"/>
          </ac:spMkLst>
        </pc:spChg>
        <pc:spChg chg="mod">
          <ac:chgData name="Пётр Зарядов" userId="9ed524ede7d57406" providerId="LiveId" clId="{E6A9AAC5-7D0A-45F2-B5DD-844711F3CD04}" dt="2022-06-08T10:06:40.342" v="53" actId="20577"/>
          <ac:spMkLst>
            <pc:docMk/>
            <pc:sldMk cId="3753079109" sldId="288"/>
            <ac:spMk id="7" creationId="{10F62C7A-9F44-47FC-93A3-1A6A9A633EB6}"/>
          </ac:spMkLst>
        </pc:spChg>
        <pc:picChg chg="del">
          <ac:chgData name="Пётр Зарядов" userId="9ed524ede7d57406" providerId="LiveId" clId="{E6A9AAC5-7D0A-45F2-B5DD-844711F3CD04}" dt="2022-06-08T11:21:03.897" v="88" actId="478"/>
          <ac:picMkLst>
            <pc:docMk/>
            <pc:sldMk cId="3753079109" sldId="288"/>
            <ac:picMk id="10" creationId="{EB6ED18D-157E-4822-B434-11AEF68C0268}"/>
          </ac:picMkLst>
        </pc:picChg>
        <pc:picChg chg="add mod">
          <ac:chgData name="Пётр Зарядов" userId="9ed524ede7d57406" providerId="LiveId" clId="{E6A9AAC5-7D0A-45F2-B5DD-844711F3CD04}" dt="2022-06-08T11:21:52.707" v="99" actId="14100"/>
          <ac:picMkLst>
            <pc:docMk/>
            <pc:sldMk cId="3753079109" sldId="288"/>
            <ac:picMk id="11" creationId="{55979530-4AA2-5D0A-18ED-2263A1772180}"/>
          </ac:picMkLst>
        </pc:picChg>
      </pc:sldChg>
      <pc:sldChg chg="modSp mod">
        <pc:chgData name="Пётр Зарядов" userId="9ed524ede7d57406" providerId="LiveId" clId="{E6A9AAC5-7D0A-45F2-B5DD-844711F3CD04}" dt="2022-06-08T06:45:35.457" v="20" actId="20577"/>
        <pc:sldMkLst>
          <pc:docMk/>
          <pc:sldMk cId="285336654" sldId="294"/>
        </pc:sldMkLst>
        <pc:spChg chg="mod">
          <ac:chgData name="Пётр Зарядов" userId="9ed524ede7d57406" providerId="LiveId" clId="{E6A9AAC5-7D0A-45F2-B5DD-844711F3CD04}" dt="2022-06-08T06:45:35.457" v="20" actId="20577"/>
          <ac:spMkLst>
            <pc:docMk/>
            <pc:sldMk cId="285336654" sldId="294"/>
            <ac:spMk id="6" creationId="{99F67EC3-2C04-4ED6-A085-7BF05DD1EBC9}"/>
          </ac:spMkLst>
        </pc:spChg>
      </pc:sldChg>
      <pc:sldChg chg="addSp modSp mod">
        <pc:chgData name="Пётр Зарядов" userId="9ed524ede7d57406" providerId="LiveId" clId="{E6A9AAC5-7D0A-45F2-B5DD-844711F3CD04}" dt="2022-06-08T11:30:06.067" v="140" actId="1076"/>
        <pc:sldMkLst>
          <pc:docMk/>
          <pc:sldMk cId="2968478067" sldId="298"/>
        </pc:sldMkLst>
        <pc:spChg chg="mod">
          <ac:chgData name="Пётр Зарядов" userId="9ed524ede7d57406" providerId="LiveId" clId="{E6A9AAC5-7D0A-45F2-B5DD-844711F3CD04}" dt="2022-06-08T06:47:43.060" v="23" actId="20577"/>
          <ac:spMkLst>
            <pc:docMk/>
            <pc:sldMk cId="2968478067" sldId="298"/>
            <ac:spMk id="10" creationId="{7A983DCE-5CCD-4188-A123-389F46994C83}"/>
          </ac:spMkLst>
        </pc:spChg>
        <pc:spChg chg="add mod">
          <ac:chgData name="Пётр Зарядов" userId="9ed524ede7d57406" providerId="LiveId" clId="{E6A9AAC5-7D0A-45F2-B5DD-844711F3CD04}" dt="2022-06-08T11:30:06.067" v="140" actId="1076"/>
          <ac:spMkLst>
            <pc:docMk/>
            <pc:sldMk cId="2968478067" sldId="298"/>
            <ac:spMk id="58" creationId="{4F197351-157E-6C2B-7315-866BEB9BCDA8}"/>
          </ac:spMkLst>
        </pc:spChg>
        <pc:graphicFrameChg chg="mod modGraphic">
          <ac:chgData name="Пётр Зарядов" userId="9ed524ede7d57406" providerId="LiveId" clId="{E6A9AAC5-7D0A-45F2-B5DD-844711F3CD04}" dt="2022-06-08T11:29:58.988" v="138" actId="14100"/>
          <ac:graphicFrameMkLst>
            <pc:docMk/>
            <pc:sldMk cId="2968478067" sldId="298"/>
            <ac:graphicFrameMk id="4" creationId="{91EDA0AB-1E32-4C15-890E-0097128A0653}"/>
          </ac:graphicFrameMkLst>
        </pc:graphicFrameChg>
      </pc:sldChg>
      <pc:sldChg chg="modSp mod">
        <pc:chgData name="Пётр Зарядов" userId="9ed524ede7d57406" providerId="LiveId" clId="{E6A9AAC5-7D0A-45F2-B5DD-844711F3CD04}" dt="2022-06-08T06:47:14.249" v="22" actId="20577"/>
        <pc:sldMkLst>
          <pc:docMk/>
          <pc:sldMk cId="3158538645" sldId="308"/>
        </pc:sldMkLst>
        <pc:spChg chg="mod">
          <ac:chgData name="Пётр Зарядов" userId="9ed524ede7d57406" providerId="LiveId" clId="{E6A9AAC5-7D0A-45F2-B5DD-844711F3CD04}" dt="2022-06-08T06:47:14.249" v="22" actId="20577"/>
          <ac:spMkLst>
            <pc:docMk/>
            <pc:sldMk cId="3158538645" sldId="308"/>
            <ac:spMk id="10" creationId="{7A983DCE-5CCD-4188-A123-389F46994C83}"/>
          </ac:spMkLst>
        </pc:spChg>
      </pc:sldChg>
      <pc:sldChg chg="addSp modSp mod">
        <pc:chgData name="Пётр Зарядов" userId="9ed524ede7d57406" providerId="LiveId" clId="{E6A9AAC5-7D0A-45F2-B5DD-844711F3CD04}" dt="2022-06-08T11:29:50" v="137" actId="1076"/>
        <pc:sldMkLst>
          <pc:docMk/>
          <pc:sldMk cId="4290750191" sldId="311"/>
        </pc:sldMkLst>
        <pc:spChg chg="mod">
          <ac:chgData name="Пётр Зарядов" userId="9ed524ede7d57406" providerId="LiveId" clId="{E6A9AAC5-7D0A-45F2-B5DD-844711F3CD04}" dt="2022-06-08T06:53:15.687" v="24" actId="20577"/>
          <ac:spMkLst>
            <pc:docMk/>
            <pc:sldMk cId="4290750191" sldId="311"/>
            <ac:spMk id="10" creationId="{7A983DCE-5CCD-4188-A123-389F46994C83}"/>
          </ac:spMkLst>
        </pc:spChg>
        <pc:spChg chg="add mod">
          <ac:chgData name="Пётр Зарядов" userId="9ed524ede7d57406" providerId="LiveId" clId="{E6A9AAC5-7D0A-45F2-B5DD-844711F3CD04}" dt="2022-06-08T11:29:50" v="137" actId="1076"/>
          <ac:spMkLst>
            <pc:docMk/>
            <pc:sldMk cId="4290750191" sldId="311"/>
            <ac:spMk id="12" creationId="{B5452117-8A4D-1FB1-FCE5-E4DC017F0C5F}"/>
          </ac:spMkLst>
        </pc:spChg>
      </pc:sldChg>
      <pc:sldChg chg="modSp mod">
        <pc:chgData name="Пётр Зарядов" userId="9ed524ede7d57406" providerId="LiveId" clId="{E6A9AAC5-7D0A-45F2-B5DD-844711F3CD04}" dt="2022-06-08T10:06:22.872" v="49" actId="20577"/>
        <pc:sldMkLst>
          <pc:docMk/>
          <pc:sldMk cId="1166905412" sldId="312"/>
        </pc:sldMkLst>
        <pc:spChg chg="mod">
          <ac:chgData name="Пётр Зарядов" userId="9ed524ede7d57406" providerId="LiveId" clId="{E6A9AAC5-7D0A-45F2-B5DD-844711F3CD04}" dt="2022-06-08T10:06:22.872" v="49" actId="20577"/>
          <ac:spMkLst>
            <pc:docMk/>
            <pc:sldMk cId="1166905412" sldId="312"/>
            <ac:spMk id="7" creationId="{7A983DCE-5CCD-4188-A123-389F46994C83}"/>
          </ac:spMkLst>
        </pc:spChg>
      </pc:sldChg>
      <pc:sldChg chg="modSp mod">
        <pc:chgData name="Пётр Зарядов" userId="9ed524ede7d57406" providerId="LiveId" clId="{E6A9AAC5-7D0A-45F2-B5DD-844711F3CD04}" dt="2022-06-08T06:54:03.470" v="25" actId="20577"/>
        <pc:sldMkLst>
          <pc:docMk/>
          <pc:sldMk cId="453860485" sldId="313"/>
        </pc:sldMkLst>
        <pc:spChg chg="mod">
          <ac:chgData name="Пётр Зарядов" userId="9ed524ede7d57406" providerId="LiveId" clId="{E6A9AAC5-7D0A-45F2-B5DD-844711F3CD04}" dt="2022-06-08T06:54:03.470" v="25" actId="20577"/>
          <ac:spMkLst>
            <pc:docMk/>
            <pc:sldMk cId="453860485" sldId="313"/>
            <ac:spMk id="6" creationId="{7A983DCE-5CCD-4188-A123-389F46994C83}"/>
          </ac:spMkLst>
        </pc:spChg>
      </pc:sldChg>
      <pc:sldChg chg="modSp mod">
        <pc:chgData name="Пётр Зарядов" userId="9ed524ede7d57406" providerId="LiveId" clId="{E6A9AAC5-7D0A-45F2-B5DD-844711F3CD04}" dt="2022-06-08T10:06:33.434" v="50" actId="20577"/>
        <pc:sldMkLst>
          <pc:docMk/>
          <pc:sldMk cId="3998030323" sldId="314"/>
        </pc:sldMkLst>
        <pc:spChg chg="mod">
          <ac:chgData name="Пётр Зарядов" userId="9ed524ede7d57406" providerId="LiveId" clId="{E6A9AAC5-7D0A-45F2-B5DD-844711F3CD04}" dt="2022-06-08T06:12:28.003" v="3" actId="20577"/>
          <ac:spMkLst>
            <pc:docMk/>
            <pc:sldMk cId="3998030323" sldId="314"/>
            <ac:spMk id="10" creationId="{00000000-0000-0000-0000-000000000000}"/>
          </ac:spMkLst>
        </pc:spChg>
        <pc:spChg chg="mod">
          <ac:chgData name="Пётр Зарядов" userId="9ed524ede7d57406" providerId="LiveId" clId="{E6A9AAC5-7D0A-45F2-B5DD-844711F3CD04}" dt="2022-06-08T10:06:33.434" v="50" actId="20577"/>
          <ac:spMkLst>
            <pc:docMk/>
            <pc:sldMk cId="3998030323" sldId="314"/>
            <ac:spMk id="13" creationId="{CC13D608-05E5-4A36-8147-33A5793041AA}"/>
          </ac:spMkLst>
        </pc:spChg>
      </pc:sldChg>
      <pc:sldChg chg="modSp mod">
        <pc:chgData name="Пётр Зарядов" userId="9ed524ede7d57406" providerId="LiveId" clId="{E6A9AAC5-7D0A-45F2-B5DD-844711F3CD04}" dt="2022-06-08T11:19:01.080" v="87" actId="2062"/>
        <pc:sldMkLst>
          <pc:docMk/>
          <pc:sldMk cId="2430862196" sldId="316"/>
        </pc:sldMkLst>
        <pc:spChg chg="mod">
          <ac:chgData name="Пётр Зарядов" userId="9ed524ede7d57406" providerId="LiveId" clId="{E6A9AAC5-7D0A-45F2-B5DD-844711F3CD04}" dt="2022-06-08T11:08:31.057" v="54" actId="20577"/>
          <ac:spMkLst>
            <pc:docMk/>
            <pc:sldMk cId="2430862196" sldId="316"/>
            <ac:spMk id="7" creationId="{105A559E-82EB-49B7-808F-EDC86B209D63}"/>
          </ac:spMkLst>
        </pc:spChg>
        <pc:graphicFrameChg chg="mod modGraphic">
          <ac:chgData name="Пётр Зарядов" userId="9ed524ede7d57406" providerId="LiveId" clId="{E6A9AAC5-7D0A-45F2-B5DD-844711F3CD04}" dt="2022-06-08T11:19:01.080" v="87" actId="2062"/>
          <ac:graphicFrameMkLst>
            <pc:docMk/>
            <pc:sldMk cId="2430862196" sldId="316"/>
            <ac:graphicFrameMk id="9" creationId="{3F42E9E1-2C4B-4EC1-833F-DDE65F7F1F9F}"/>
          </ac:graphicFrameMkLst>
        </pc:graphicFrameChg>
      </pc:sldChg>
      <pc:sldChg chg="modSp mod">
        <pc:chgData name="Пётр Зарядов" userId="9ed524ede7d57406" providerId="LiveId" clId="{E6A9AAC5-7D0A-45F2-B5DD-844711F3CD04}" dt="2022-06-08T10:06:13.513" v="45" actId="20577"/>
        <pc:sldMkLst>
          <pc:docMk/>
          <pc:sldMk cId="3523186184" sldId="317"/>
        </pc:sldMkLst>
        <pc:spChg chg="mod">
          <ac:chgData name="Пётр Зарядов" userId="9ed524ede7d57406" providerId="LiveId" clId="{E6A9AAC5-7D0A-45F2-B5DD-844711F3CD04}" dt="2022-06-08T10:06:13.513" v="45" actId="20577"/>
          <ac:spMkLst>
            <pc:docMk/>
            <pc:sldMk cId="3523186184" sldId="317"/>
            <ac:spMk id="7" creationId="{B325C047-2C10-4FDC-A2AF-30EB58555C4E}"/>
          </ac:spMkLst>
        </pc:spChg>
      </pc:sldChg>
      <pc:sldChg chg="modSp mod">
        <pc:chgData name="Пётр Зарядов" userId="9ed524ede7d57406" providerId="LiveId" clId="{E6A9AAC5-7D0A-45F2-B5DD-844711F3CD04}" dt="2022-06-08T10:06:09.874" v="44" actId="20577"/>
        <pc:sldMkLst>
          <pc:docMk/>
          <pc:sldMk cId="1262285547" sldId="318"/>
        </pc:sldMkLst>
        <pc:spChg chg="mod">
          <ac:chgData name="Пётр Зарядов" userId="9ed524ede7d57406" providerId="LiveId" clId="{E6A9AAC5-7D0A-45F2-B5DD-844711F3CD04}" dt="2022-06-08T10:06:09.874" v="44" actId="20577"/>
          <ac:spMkLst>
            <pc:docMk/>
            <pc:sldMk cId="1262285547" sldId="318"/>
            <ac:spMk id="7" creationId="{B325C047-2C10-4FDC-A2AF-30EB58555C4E}"/>
          </ac:spMkLst>
        </pc:spChg>
      </pc:sldChg>
      <pc:sldChg chg="addSp delSp modSp del mod">
        <pc:chgData name="Пётр Зарядов" userId="9ed524ede7d57406" providerId="LiveId" clId="{E6A9AAC5-7D0A-45F2-B5DD-844711F3CD04}" dt="2022-06-08T10:06:04.392" v="43" actId="20577"/>
        <pc:sldMkLst>
          <pc:docMk/>
          <pc:sldMk cId="3291563098" sldId="319"/>
        </pc:sldMkLst>
        <pc:spChg chg="mod">
          <ac:chgData name="Пётр Зарядов" userId="9ed524ede7d57406" providerId="LiveId" clId="{E6A9AAC5-7D0A-45F2-B5DD-844711F3CD04}" dt="2022-06-08T10:06:04.392" v="43" actId="20577"/>
          <ac:spMkLst>
            <pc:docMk/>
            <pc:sldMk cId="3291563098" sldId="319"/>
            <ac:spMk id="7" creationId="{B325C047-2C10-4FDC-A2AF-30EB58555C4E}"/>
          </ac:spMkLst>
        </pc:spChg>
        <pc:graphicFrameChg chg="add mod">
          <ac:chgData name="Пётр Зарядов" userId="9ed524ede7d57406" providerId="LiveId" clId="{E6A9AAC5-7D0A-45F2-B5DD-844711F3CD04}" dt="2022-06-08T10:04:02.449" v="30"/>
          <ac:graphicFrameMkLst>
            <pc:docMk/>
            <pc:sldMk cId="3291563098" sldId="319"/>
            <ac:graphicFrameMk id="9" creationId="{00000000-0008-0000-0E00-00000F000000}"/>
          </ac:graphicFrameMkLst>
        </pc:graphicFrameChg>
        <pc:graphicFrameChg chg="del">
          <ac:chgData name="Пётр Зарядов" userId="9ed524ede7d57406" providerId="LiveId" clId="{E6A9AAC5-7D0A-45F2-B5DD-844711F3CD04}" dt="2022-06-08T10:03:57.543" v="27" actId="478"/>
          <ac:graphicFrameMkLst>
            <pc:docMk/>
            <pc:sldMk cId="3291563098" sldId="319"/>
            <ac:graphicFrameMk id="11" creationId="{00000000-0000-0000-0000-000000000000}"/>
          </ac:graphicFrameMkLst>
        </pc:graphicFrameChg>
        <pc:picChg chg="add del">
          <ac:chgData name="Пётр Зарядов" userId="9ed524ede7d57406" providerId="LiveId" clId="{E6A9AAC5-7D0A-45F2-B5DD-844711F3CD04}" dt="2022-06-08T10:04:13.934" v="32"/>
          <ac:picMkLst>
            <pc:docMk/>
            <pc:sldMk cId="3291563098" sldId="319"/>
            <ac:picMk id="2" creationId="{28A7E142-3A72-FBB7-DD60-53EF8DAC3255}"/>
          </ac:picMkLst>
        </pc:picChg>
        <pc:picChg chg="add mod">
          <ac:chgData name="Пётр Зарядов" userId="9ed524ede7d57406" providerId="LiveId" clId="{E6A9AAC5-7D0A-45F2-B5DD-844711F3CD04}" dt="2022-06-08T10:04:46.554" v="42" actId="14100"/>
          <ac:picMkLst>
            <pc:docMk/>
            <pc:sldMk cId="3291563098" sldId="319"/>
            <ac:picMk id="5" creationId="{E135A273-6B44-8FFE-1AB0-DBA5EE467158}"/>
          </ac:picMkLst>
        </pc:picChg>
      </pc:sldChg>
      <pc:sldChg chg="addSp modSp mod ord">
        <pc:chgData name="Пётр Зарядов" userId="9ed524ede7d57406" providerId="LiveId" clId="{E6A9AAC5-7D0A-45F2-B5DD-844711F3CD04}" dt="2022-06-08T11:23:42.040" v="135" actId="14100"/>
        <pc:sldMkLst>
          <pc:docMk/>
          <pc:sldMk cId="189871104" sldId="320"/>
        </pc:sldMkLst>
        <pc:spChg chg="mod">
          <ac:chgData name="Пётр Зарядов" userId="9ed524ede7d57406" providerId="LiveId" clId="{E6A9AAC5-7D0A-45F2-B5DD-844711F3CD04}" dt="2022-06-08T06:44:00.236" v="17" actId="20577"/>
          <ac:spMkLst>
            <pc:docMk/>
            <pc:sldMk cId="189871104" sldId="320"/>
            <ac:spMk id="7" creationId="{105A559E-82EB-49B7-808F-EDC86B209D63}"/>
          </ac:spMkLst>
        </pc:spChg>
        <pc:spChg chg="mod">
          <ac:chgData name="Пётр Зарядов" userId="9ed524ede7d57406" providerId="LiveId" clId="{E6A9AAC5-7D0A-45F2-B5DD-844711F3CD04}" dt="2022-06-08T06:44:19.137" v="18" actId="20577"/>
          <ac:spMkLst>
            <pc:docMk/>
            <pc:sldMk cId="189871104" sldId="320"/>
            <ac:spMk id="10" creationId="{00000000-0000-0000-0000-000000000000}"/>
          </ac:spMkLst>
        </pc:spChg>
        <pc:spChg chg="add mod">
          <ac:chgData name="Пётр Зарядов" userId="9ed524ede7d57406" providerId="LiveId" clId="{E6A9AAC5-7D0A-45F2-B5DD-844711F3CD04}" dt="2022-06-08T11:23:42.040" v="135" actId="14100"/>
          <ac:spMkLst>
            <pc:docMk/>
            <pc:sldMk cId="189871104" sldId="320"/>
            <ac:spMk id="12" creationId="{5FF83C3D-4E4E-1C85-B1B2-3CFC2A579EF6}"/>
          </ac:spMkLst>
        </pc:spChg>
        <pc:graphicFrameChg chg="mod modGraphic">
          <ac:chgData name="Пётр Зарядов" userId="9ed524ede7d57406" providerId="LiveId" clId="{E6A9AAC5-7D0A-45F2-B5DD-844711F3CD04}" dt="2022-06-08T11:22:51.519" v="100" actId="14100"/>
          <ac:graphicFrameMkLst>
            <pc:docMk/>
            <pc:sldMk cId="189871104" sldId="320"/>
            <ac:graphicFrameMk id="9" creationId="{3F42E9E1-2C4B-4EC1-833F-DDE65F7F1F9F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9B5B2-17DB-44D6-8459-D8813DCA1BA7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34356-DD11-4FCF-954D-5789A7F7B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837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34356-DD11-4FCF-954D-5789A7F7B48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065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34356-DD11-4FCF-954D-5789A7F7B48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563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34356-DD11-4FCF-954D-5789A7F7B48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880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600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3" indent="0" algn="ctr">
              <a:buNone/>
              <a:defRPr sz="1501"/>
            </a:lvl2pPr>
            <a:lvl3pPr marL="685825" indent="0" algn="ctr">
              <a:buNone/>
              <a:defRPr sz="1349"/>
            </a:lvl3pPr>
            <a:lvl4pPr marL="1028738" indent="0" algn="ctr">
              <a:buNone/>
              <a:defRPr sz="1200"/>
            </a:lvl4pPr>
            <a:lvl5pPr marL="1371651" indent="0" algn="ctr">
              <a:buNone/>
              <a:defRPr sz="1200"/>
            </a:lvl5pPr>
            <a:lvl6pPr marL="1714564" indent="0" algn="ctr">
              <a:buNone/>
              <a:defRPr sz="1200"/>
            </a:lvl6pPr>
            <a:lvl7pPr marL="2057476" indent="0" algn="ctr">
              <a:buNone/>
              <a:defRPr sz="1200"/>
            </a:lvl7pPr>
            <a:lvl8pPr marL="2400389" indent="0" algn="ctr">
              <a:buNone/>
              <a:defRPr sz="1200"/>
            </a:lvl8pPr>
            <a:lvl9pPr marL="2743303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996CB-D522-47BE-B106-F22CCD5C1100}" type="datetime1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A38E-77BC-422C-B4FC-DA2715547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606812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8C055-FFD9-45E2-901C-A380B7C57271}" type="datetime1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A38E-77BC-422C-B4FC-DA2715547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662262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4" y="365126"/>
            <a:ext cx="5800725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4586-8E5E-4B6C-B8DB-CCC246B612D9}" type="datetime1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A38E-77BC-422C-B4FC-DA2715547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114754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88D40-0903-4E91-AC87-B8127A5CC78C}" type="datetime1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A38E-77BC-422C-B4FC-DA2715547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619773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9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13" indent="0">
              <a:buNone/>
              <a:defRPr sz="1501">
                <a:solidFill>
                  <a:schemeClr val="tx1">
                    <a:tint val="75000"/>
                  </a:schemeClr>
                </a:solidFill>
              </a:defRPr>
            </a:lvl2pPr>
            <a:lvl3pPr marL="685825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7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83EC3-853C-419E-8C87-E909E8AA2417}" type="datetime1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A38E-77BC-422C-B4FC-DA2715547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232810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91542-08C5-4CD8-BB55-EF32AE1E4082}" type="datetime1">
              <a:rPr lang="ru-RU" smtClean="0"/>
              <a:t>22.12.2023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A38E-77BC-422C-B4FC-DA2715547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534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3" indent="0">
              <a:buNone/>
              <a:defRPr sz="1501" b="1"/>
            </a:lvl2pPr>
            <a:lvl3pPr marL="685825" indent="0">
              <a:buNone/>
              <a:defRPr sz="1349" b="1"/>
            </a:lvl3pPr>
            <a:lvl4pPr marL="1028738" indent="0">
              <a:buNone/>
              <a:defRPr sz="1200" b="1"/>
            </a:lvl4pPr>
            <a:lvl5pPr marL="1371651" indent="0">
              <a:buNone/>
              <a:defRPr sz="1200" b="1"/>
            </a:lvl5pPr>
            <a:lvl6pPr marL="1714564" indent="0">
              <a:buNone/>
              <a:defRPr sz="1200" b="1"/>
            </a:lvl6pPr>
            <a:lvl7pPr marL="2057476" indent="0">
              <a:buNone/>
              <a:defRPr sz="1200" b="1"/>
            </a:lvl7pPr>
            <a:lvl8pPr marL="2400389" indent="0">
              <a:buNone/>
              <a:defRPr sz="1200" b="1"/>
            </a:lvl8pPr>
            <a:lvl9pPr marL="2743303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4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3" indent="0">
              <a:buNone/>
              <a:defRPr sz="1501" b="1"/>
            </a:lvl2pPr>
            <a:lvl3pPr marL="685825" indent="0">
              <a:buNone/>
              <a:defRPr sz="1349" b="1"/>
            </a:lvl3pPr>
            <a:lvl4pPr marL="1028738" indent="0">
              <a:buNone/>
              <a:defRPr sz="1200" b="1"/>
            </a:lvl4pPr>
            <a:lvl5pPr marL="1371651" indent="0">
              <a:buNone/>
              <a:defRPr sz="1200" b="1"/>
            </a:lvl5pPr>
            <a:lvl6pPr marL="1714564" indent="0">
              <a:buNone/>
              <a:defRPr sz="1200" b="1"/>
            </a:lvl6pPr>
            <a:lvl7pPr marL="2057476" indent="0">
              <a:buNone/>
              <a:defRPr sz="1200" b="1"/>
            </a:lvl7pPr>
            <a:lvl8pPr marL="2400389" indent="0">
              <a:buNone/>
              <a:defRPr sz="1200" b="1"/>
            </a:lvl8pPr>
            <a:lvl9pPr marL="2743303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4" y="2505075"/>
            <a:ext cx="3887391" cy="36845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E4084-4F53-484D-BCC7-4EC332BCA6D4}" type="datetime1">
              <a:rPr lang="ru-RU" smtClean="0"/>
              <a:t>22.12.2023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A38E-77BC-422C-B4FC-DA2715547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868848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1076B-B229-42C9-9AAB-A9CB2DD8B8DD}" type="datetime1">
              <a:rPr lang="ru-RU" smtClean="0"/>
              <a:t>22.12.2023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A38E-77BC-422C-B4FC-DA2715547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502944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386D-F4DC-490C-9633-AD5BE0499C2D}" type="datetime1">
              <a:rPr lang="ru-RU" smtClean="0"/>
              <a:t>22.12.2023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A38E-77BC-422C-B4FC-DA2715547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320234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1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1"/>
            <a:ext cx="4629150" cy="48736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1"/>
            </a:lvl4pPr>
            <a:lvl5pPr>
              <a:defRPr sz="1501"/>
            </a:lvl5pPr>
            <a:lvl6pPr>
              <a:defRPr sz="1501"/>
            </a:lvl6pPr>
            <a:lvl7pPr>
              <a:defRPr sz="1501"/>
            </a:lvl7pPr>
            <a:lvl8pPr>
              <a:defRPr sz="1501"/>
            </a:lvl8pPr>
            <a:lvl9pPr>
              <a:defRPr sz="15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13" indent="0">
              <a:buNone/>
              <a:defRPr sz="1050"/>
            </a:lvl2pPr>
            <a:lvl3pPr marL="685825" indent="0">
              <a:buNone/>
              <a:defRPr sz="900"/>
            </a:lvl3pPr>
            <a:lvl4pPr marL="1028738" indent="0">
              <a:buNone/>
              <a:defRPr sz="750"/>
            </a:lvl4pPr>
            <a:lvl5pPr marL="1371651" indent="0">
              <a:buNone/>
              <a:defRPr sz="750"/>
            </a:lvl5pPr>
            <a:lvl6pPr marL="1714564" indent="0">
              <a:buNone/>
              <a:defRPr sz="750"/>
            </a:lvl6pPr>
            <a:lvl7pPr marL="2057476" indent="0">
              <a:buNone/>
              <a:defRPr sz="750"/>
            </a:lvl7pPr>
            <a:lvl8pPr marL="2400389" indent="0">
              <a:buNone/>
              <a:defRPr sz="750"/>
            </a:lvl8pPr>
            <a:lvl9pPr marL="2743303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BBC76-95D0-4F79-9E06-B0A41AA305B4}" type="datetime1">
              <a:rPr lang="ru-RU" smtClean="0"/>
              <a:t>22.12.2023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A38E-77BC-422C-B4FC-DA2715547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076089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1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1"/>
            <a:ext cx="4629150" cy="4873624"/>
          </a:xfrm>
        </p:spPr>
        <p:txBody>
          <a:bodyPr/>
          <a:lstStyle>
            <a:lvl1pPr marL="0" indent="0">
              <a:buNone/>
              <a:defRPr sz="2400"/>
            </a:lvl1pPr>
            <a:lvl2pPr marL="342913" indent="0">
              <a:buNone/>
              <a:defRPr sz="2100"/>
            </a:lvl2pPr>
            <a:lvl3pPr marL="685825" indent="0">
              <a:buNone/>
              <a:defRPr sz="1800"/>
            </a:lvl3pPr>
            <a:lvl4pPr marL="1028738" indent="0">
              <a:buNone/>
              <a:defRPr sz="1501"/>
            </a:lvl4pPr>
            <a:lvl5pPr marL="1371651" indent="0">
              <a:buNone/>
              <a:defRPr sz="1501"/>
            </a:lvl5pPr>
            <a:lvl6pPr marL="1714564" indent="0">
              <a:buNone/>
              <a:defRPr sz="1501"/>
            </a:lvl6pPr>
            <a:lvl7pPr marL="2057476" indent="0">
              <a:buNone/>
              <a:defRPr sz="1501"/>
            </a:lvl7pPr>
            <a:lvl8pPr marL="2400389" indent="0">
              <a:buNone/>
              <a:defRPr sz="1501"/>
            </a:lvl8pPr>
            <a:lvl9pPr marL="2743303" indent="0">
              <a:buNone/>
              <a:defRPr sz="150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13" indent="0">
              <a:buNone/>
              <a:defRPr sz="1050"/>
            </a:lvl2pPr>
            <a:lvl3pPr marL="685825" indent="0">
              <a:buNone/>
              <a:defRPr sz="900"/>
            </a:lvl3pPr>
            <a:lvl4pPr marL="1028738" indent="0">
              <a:buNone/>
              <a:defRPr sz="750"/>
            </a:lvl4pPr>
            <a:lvl5pPr marL="1371651" indent="0">
              <a:buNone/>
              <a:defRPr sz="750"/>
            </a:lvl5pPr>
            <a:lvl6pPr marL="1714564" indent="0">
              <a:buNone/>
              <a:defRPr sz="750"/>
            </a:lvl6pPr>
            <a:lvl7pPr marL="2057476" indent="0">
              <a:buNone/>
              <a:defRPr sz="750"/>
            </a:lvl7pPr>
            <a:lvl8pPr marL="2400389" indent="0">
              <a:buNone/>
              <a:defRPr sz="750"/>
            </a:lvl8pPr>
            <a:lvl9pPr marL="2743303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6959-5A16-4250-875F-D02B72E54AE5}" type="datetime1">
              <a:rPr lang="ru-RU" smtClean="0"/>
              <a:t>22.12.2023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A38E-77BC-422C-B4FC-DA2715547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222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AB8DE-0303-4271-A7F1-229FACC07CCE}" type="datetime1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DA38E-77BC-422C-B4FC-DA2715547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067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>
    <p:wedge/>
  </p:transition>
  <p:hf hdr="0" ftr="0" dt="0"/>
  <p:txStyles>
    <p:titleStyle>
      <a:lvl1pPr algn="l" defTabSz="68582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7" indent="-171457" algn="l" defTabSz="68582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70" indent="-171457" algn="l" defTabSz="68582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82" indent="-171457" algn="l" defTabSz="68582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3pPr>
      <a:lvl4pPr marL="1200195" indent="-171457" algn="l" defTabSz="68582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543108" indent="-171457" algn="l" defTabSz="68582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886021" indent="-171457" algn="l" defTabSz="68582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8933" indent="-171457" algn="l" defTabSz="68582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1846" indent="-171457" algn="l" defTabSz="68582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4759" indent="-171457" algn="l" defTabSz="68582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2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913" algn="l" defTabSz="68582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825" algn="l" defTabSz="68582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738" algn="l" defTabSz="68582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651" algn="l" defTabSz="68582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4564" algn="l" defTabSz="68582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7476" algn="l" defTabSz="68582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400389" algn="l" defTabSz="68582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3303" algn="l" defTabSz="68582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12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7.emf"/><Relationship Id="rId12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11" Type="http://schemas.openxmlformats.org/officeDocument/2006/relationships/image" Target="../media/image17.png"/><Relationship Id="rId5" Type="http://schemas.openxmlformats.org/officeDocument/2006/relationships/image" Target="../media/image6.emf"/><Relationship Id="rId10" Type="http://schemas.openxmlformats.org/officeDocument/2006/relationships/image" Target="../media/image16.emf"/><Relationship Id="rId4" Type="http://schemas.openxmlformats.org/officeDocument/2006/relationships/image" Target="../media/image5.png"/><Relationship Id="rId9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72269" y="1530415"/>
            <a:ext cx="8165306" cy="17442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altLang="en-US" sz="2800" b="1" dirty="0" smtClean="0">
                <a:solidFill>
                  <a:srgbClr val="4CB05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Технологическое присоединение к системам теплоснабжения</a:t>
            </a:r>
            <a:endParaRPr lang="en-US" altLang="en-US" sz="2000" dirty="0" smtClean="0"/>
          </a:p>
        </p:txBody>
      </p:sp>
      <p:pic>
        <p:nvPicPr>
          <p:cNvPr id="4099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5" t="-1338" b="32065"/>
          <a:stretch>
            <a:fillRect/>
          </a:stretch>
        </p:blipFill>
        <p:spPr bwMode="auto">
          <a:xfrm>
            <a:off x="0" y="3275149"/>
            <a:ext cx="3995936" cy="358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888" y="6165304"/>
            <a:ext cx="1436234" cy="51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40152" y="3775410"/>
            <a:ext cx="3036970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>
              <a:defRPr/>
            </a:pPr>
            <a:r>
              <a:rPr lang="ru-RU" sz="1400" b="1" dirty="0">
                <a:ln/>
                <a:latin typeface="Verdana" panose="020B0604030504040204" pitchFamily="34" charset="0"/>
                <a:ea typeface="Verdana" panose="020B0604030504040204" pitchFamily="34" charset="0"/>
              </a:rPr>
              <a:t>Рындин Игорь </a:t>
            </a:r>
            <a:r>
              <a:rPr lang="ru-RU" sz="1400" b="1" dirty="0" smtClean="0">
                <a:ln/>
                <a:latin typeface="Verdana" panose="020B0604030504040204" pitchFamily="34" charset="0"/>
                <a:ea typeface="Verdana" panose="020B0604030504040204" pitchFamily="34" charset="0"/>
              </a:rPr>
              <a:t>Николаевич</a:t>
            </a:r>
          </a:p>
          <a:p>
            <a:pPr algn="r">
              <a:defRPr/>
            </a:pPr>
            <a:r>
              <a:rPr lang="ru-RU" sz="1400" b="1" dirty="0" smtClean="0">
                <a:ln/>
                <a:latin typeface="Verdana" panose="020B0604030504040204" pitchFamily="34" charset="0"/>
                <a:ea typeface="Verdana" panose="020B0604030504040204" pitchFamily="34" charset="0"/>
              </a:rPr>
              <a:t>Генеральный </a:t>
            </a:r>
            <a:r>
              <a:rPr lang="ru-RU" sz="1400" b="1" dirty="0">
                <a:ln/>
                <a:latin typeface="Verdana" panose="020B0604030504040204" pitchFamily="34" charset="0"/>
                <a:ea typeface="Verdana" panose="020B0604030504040204" pitchFamily="34" charset="0"/>
              </a:rPr>
              <a:t>директор </a:t>
            </a:r>
          </a:p>
          <a:p>
            <a:pPr algn="r">
              <a:defRPr/>
            </a:pPr>
            <a:r>
              <a:rPr lang="ru-RU" sz="1400" b="1" dirty="0" smtClean="0">
                <a:ln/>
                <a:latin typeface="Verdana" panose="020B0604030504040204" pitchFamily="34" charset="0"/>
                <a:ea typeface="Verdana" panose="020B0604030504040204" pitchFamily="34" charset="0"/>
              </a:rPr>
              <a:t>АО </a:t>
            </a:r>
            <a:r>
              <a:rPr lang="ru-RU" sz="1400" b="1" dirty="0">
                <a:ln/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ru-RU" sz="1400" b="1" dirty="0" smtClean="0">
                <a:ln/>
                <a:latin typeface="Verdana" panose="020B0604030504040204" pitchFamily="34" charset="0"/>
                <a:ea typeface="Verdana" panose="020B0604030504040204" pitchFamily="34" charset="0"/>
              </a:rPr>
              <a:t>УСТЭК-Челябинск</a:t>
            </a:r>
            <a:r>
              <a:rPr lang="ru-RU" sz="1400" b="1" dirty="0">
                <a:ln/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  <a:p>
            <a:pPr algn="r">
              <a:defRPr/>
            </a:pPr>
            <a:r>
              <a:rPr lang="ru-RU" sz="1400" b="1" dirty="0" smtClean="0">
                <a:ln/>
                <a:latin typeface="Verdana" panose="020B0604030504040204" pitchFamily="34" charset="0"/>
                <a:ea typeface="Verdana" panose="020B0604030504040204" pitchFamily="34" charset="0"/>
              </a:rPr>
              <a:t>25 декабря 2023 </a:t>
            </a:r>
            <a:r>
              <a:rPr lang="ru-RU" sz="1400" b="1" dirty="0">
                <a:ln/>
                <a:latin typeface="Verdana" panose="020B0604030504040204" pitchFamily="34" charset="0"/>
                <a:ea typeface="Verdana" panose="020B0604030504040204" pitchFamily="34" charset="0"/>
              </a:rPr>
              <a:t>г.</a:t>
            </a:r>
          </a:p>
        </p:txBody>
      </p:sp>
      <p:pic>
        <p:nvPicPr>
          <p:cNvPr id="1026" name="Picture 2" descr="https://www.fonstola.ru/images/202006/fonstola.ru_39416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" t="40772"/>
          <a:stretch/>
        </p:blipFill>
        <p:spPr bwMode="auto">
          <a:xfrm>
            <a:off x="-36512" y="-27385"/>
            <a:ext cx="9182868" cy="10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13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078899"/>
              </p:ext>
            </p:extLst>
          </p:nvPr>
        </p:nvGraphicFramePr>
        <p:xfrm>
          <a:off x="0" y="996803"/>
          <a:ext cx="9144000" cy="586119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4154531415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210250548"/>
                    </a:ext>
                  </a:extLst>
                </a:gridCol>
              </a:tblGrid>
              <a:tr h="44718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ТИПОВЫЕ ОШИБКИ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ПОСЛЕДСТВИЯ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870045"/>
                  </a:ext>
                </a:extLst>
              </a:tr>
              <a:tr h="173695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49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699994"/>
                  </a:ext>
                </a:extLst>
              </a:tr>
              <a:tr h="176367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                                             </a:t>
                      </a:r>
                    </a:p>
                    <a:p>
                      <a:r>
                        <a:rPr lang="ru-RU" dirty="0" smtClean="0"/>
                        <a:t>          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410918"/>
                  </a:ext>
                </a:extLst>
              </a:tr>
              <a:tr h="191338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sz="1000" dirty="0" smtClean="0"/>
                    </a:p>
                    <a:p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0003614"/>
                  </a:ext>
                </a:extLst>
              </a:tr>
            </a:tbl>
          </a:graphicData>
        </a:graphic>
      </p:graphicFrame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A983DCE-5CCD-4188-A123-389F46994C83}"/>
              </a:ext>
            </a:extLst>
          </p:cNvPr>
          <p:cNvSpPr txBox="1">
            <a:spLocks/>
          </p:cNvSpPr>
          <p:nvPr/>
        </p:nvSpPr>
        <p:spPr>
          <a:xfrm>
            <a:off x="570909" y="42406"/>
            <a:ext cx="8573091" cy="1047651"/>
          </a:xfrm>
          <a:prstGeom prst="rect">
            <a:avLst/>
          </a:prstGeom>
        </p:spPr>
        <p:txBody>
          <a:bodyPr vert="horz" lIns="91440" tIns="45719" rIns="91440" bIns="45719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ТИПОВЫЕ ОШИБКИ ЗАЯВИТЕЛЕЙ ПРИ ЗАКЛЮЧЕНИИ И ИСПОЛНЕНИИ ДОГОВОРОВ ПОДКЛЮЧЕНИЯ (ТЕХНОЛОГИЧЕСКОГО ПРИСОЕДИНЕНИЯ)</a:t>
            </a:r>
            <a:endParaRPr lang="ru-RU" sz="1600" b="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endParaRPr lang="ru-RU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E518777-5605-4301-AA99-6B3DC6FEFB91}"/>
              </a:ext>
            </a:extLst>
          </p:cNvPr>
          <p:cNvCxnSpPr>
            <a:cxnSpLocks/>
          </p:cNvCxnSpPr>
          <p:nvPr/>
        </p:nvCxnSpPr>
        <p:spPr>
          <a:xfrm>
            <a:off x="35750" y="836712"/>
            <a:ext cx="9036497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Рисунок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" y="141463"/>
            <a:ext cx="535159" cy="5351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9364" y="1480595"/>
            <a:ext cx="3826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000" b="1" spc="-25" dirty="0" smtClean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Неверный </a:t>
            </a:r>
            <a:r>
              <a:rPr lang="ru-RU" sz="1000" b="1" spc="-25" dirty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выбор сетевой организации для обращения с заявкой о подключении 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397798" y="3223684"/>
            <a:ext cx="42839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000" b="1" spc="-25" dirty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Несоблюдение сроков подписания </a:t>
            </a:r>
            <a:r>
              <a:rPr lang="ru-RU" sz="1000" b="1" spc="-25" dirty="0" smtClean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договора и </a:t>
            </a:r>
            <a:r>
              <a:rPr lang="ru-RU" sz="1000" b="1" spc="-25" dirty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сроков предоставления документов на этапе заключения </a:t>
            </a:r>
            <a:r>
              <a:rPr lang="ru-RU" sz="1000" b="1" spc="-25" dirty="0" smtClean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договора</a:t>
            </a:r>
            <a:endParaRPr lang="ru-RU" sz="1000" b="1" spc="-25" dirty="0">
              <a:solidFill>
                <a:srgbClr val="21538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397798" y="5013176"/>
            <a:ext cx="42839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000" b="1" spc="-25" dirty="0" smtClean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Несоблюдение </a:t>
            </a:r>
            <a:r>
              <a:rPr lang="ru-RU" sz="1000" b="1" spc="-25" dirty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сроков оплаты по договору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E154D6B-2A55-4C71-8FB7-3AD7B3F20D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4" y="1529246"/>
            <a:ext cx="363412" cy="364362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E154D6B-2A55-4C71-8FB7-3AD7B3F20D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4" y="3271101"/>
            <a:ext cx="363412" cy="364362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CE154D6B-2A55-4C71-8FB7-3AD7B3F20D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4" y="5012956"/>
            <a:ext cx="363412" cy="36436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28" y="2081421"/>
            <a:ext cx="870786" cy="869500"/>
          </a:xfrm>
          <a:prstGeom prst="rect">
            <a:avLst/>
          </a:prstGeom>
        </p:spPr>
      </p:pic>
      <p:cxnSp>
        <p:nvCxnSpPr>
          <p:cNvPr id="74" name="Скругленная соединительная линия 73"/>
          <p:cNvCxnSpPr>
            <a:stCxn id="109" idx="3"/>
          </p:cNvCxnSpPr>
          <p:nvPr/>
        </p:nvCxnSpPr>
        <p:spPr>
          <a:xfrm flipV="1">
            <a:off x="2071021" y="2469980"/>
            <a:ext cx="1047419" cy="100242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Скругленная соединительная линия 76"/>
          <p:cNvCxnSpPr/>
          <p:nvPr/>
        </p:nvCxnSpPr>
        <p:spPr>
          <a:xfrm flipV="1">
            <a:off x="2124531" y="1956743"/>
            <a:ext cx="1918722" cy="542931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Скругленная соединительная линия 84"/>
          <p:cNvCxnSpPr/>
          <p:nvPr/>
        </p:nvCxnSpPr>
        <p:spPr>
          <a:xfrm>
            <a:off x="2092393" y="2722891"/>
            <a:ext cx="2939859" cy="96250"/>
          </a:xfrm>
          <a:prstGeom prst="curvedConnector3">
            <a:avLst>
              <a:gd name="adj1" fmla="val 50000"/>
            </a:avLst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7" name="Прямая со стрелкой 106"/>
          <p:cNvCxnSpPr/>
          <p:nvPr/>
        </p:nvCxnSpPr>
        <p:spPr>
          <a:xfrm>
            <a:off x="1043608" y="2542938"/>
            <a:ext cx="3600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" name="Рисунок 1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0877" y="2086755"/>
            <a:ext cx="820144" cy="966933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8864" y="2094365"/>
            <a:ext cx="1231042" cy="872352"/>
          </a:xfrm>
          <a:prstGeom prst="rect">
            <a:avLst/>
          </a:prstGeom>
        </p:spPr>
      </p:pic>
      <p:pic>
        <p:nvPicPr>
          <p:cNvPr id="112" name="Рисунок 1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8892" y="1479526"/>
            <a:ext cx="1204993" cy="853894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0015" y="2011055"/>
            <a:ext cx="1260067" cy="892920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2" y="3821196"/>
            <a:ext cx="870786" cy="869500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9423" y="3289704"/>
            <a:ext cx="811440" cy="810242"/>
          </a:xfrm>
          <a:prstGeom prst="rect">
            <a:avLst/>
          </a:prstGeom>
        </p:spPr>
      </p:pic>
      <p:cxnSp>
        <p:nvCxnSpPr>
          <p:cNvPr id="118" name="Прямая со стрелкой 117"/>
          <p:cNvCxnSpPr/>
          <p:nvPr/>
        </p:nvCxnSpPr>
        <p:spPr>
          <a:xfrm>
            <a:off x="1003388" y="4325138"/>
            <a:ext cx="32825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0" name="Рисунок 1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90" y="5319276"/>
            <a:ext cx="870786" cy="869500"/>
          </a:xfrm>
          <a:prstGeom prst="rect">
            <a:avLst/>
          </a:prstGeom>
        </p:spPr>
      </p:pic>
      <p:pic>
        <p:nvPicPr>
          <p:cNvPr id="121" name="Рисунок 1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1939" y="4999667"/>
            <a:ext cx="811440" cy="810242"/>
          </a:xfrm>
          <a:prstGeom prst="rect">
            <a:avLst/>
          </a:prstGeom>
        </p:spPr>
      </p:pic>
      <p:cxnSp>
        <p:nvCxnSpPr>
          <p:cNvPr id="122" name="Прямая со стрелкой 121"/>
          <p:cNvCxnSpPr/>
          <p:nvPr/>
        </p:nvCxnSpPr>
        <p:spPr>
          <a:xfrm>
            <a:off x="1003388" y="5820674"/>
            <a:ext cx="31814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4" name="Рисунок 1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1130" y="3820172"/>
            <a:ext cx="820144" cy="966933"/>
          </a:xfrm>
          <a:prstGeom prst="rect">
            <a:avLst/>
          </a:prstGeom>
        </p:spPr>
      </p:pic>
      <p:cxnSp>
        <p:nvCxnSpPr>
          <p:cNvPr id="126" name="Скругленная соединительная линия 125"/>
          <p:cNvCxnSpPr/>
          <p:nvPr/>
        </p:nvCxnSpPr>
        <p:spPr>
          <a:xfrm flipV="1">
            <a:off x="1891860" y="3696839"/>
            <a:ext cx="2558357" cy="836399"/>
          </a:xfrm>
          <a:prstGeom prst="curvedConnector3">
            <a:avLst>
              <a:gd name="adj1" fmla="val 57829"/>
            </a:avLst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5" name="Скругленная соединительная линия 134"/>
          <p:cNvCxnSpPr/>
          <p:nvPr/>
        </p:nvCxnSpPr>
        <p:spPr>
          <a:xfrm flipV="1">
            <a:off x="5499315" y="3544247"/>
            <a:ext cx="2745985" cy="517304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" name="Рисунок 1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3628" y="5315002"/>
            <a:ext cx="820144" cy="966933"/>
          </a:xfrm>
          <a:prstGeom prst="rect">
            <a:avLst/>
          </a:prstGeom>
        </p:spPr>
      </p:pic>
      <p:pic>
        <p:nvPicPr>
          <p:cNvPr id="154" name="Рисунок 1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2434" y="3886852"/>
            <a:ext cx="449996" cy="318143"/>
          </a:xfrm>
          <a:prstGeom prst="rect">
            <a:avLst/>
          </a:prstGeom>
        </p:spPr>
      </p:pic>
      <p:cxnSp>
        <p:nvCxnSpPr>
          <p:cNvPr id="160" name="Скругленная соединительная линия 159"/>
          <p:cNvCxnSpPr/>
          <p:nvPr/>
        </p:nvCxnSpPr>
        <p:spPr>
          <a:xfrm flipV="1">
            <a:off x="2043772" y="5687050"/>
            <a:ext cx="1759314" cy="471551"/>
          </a:xfrm>
          <a:prstGeom prst="curvedConnector3">
            <a:avLst>
              <a:gd name="adj1" fmla="val 43565"/>
            </a:avLst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Облако 3"/>
          <p:cNvSpPr/>
          <p:nvPr/>
        </p:nvSpPr>
        <p:spPr>
          <a:xfrm>
            <a:off x="2390368" y="1946729"/>
            <a:ext cx="585164" cy="384348"/>
          </a:xfrm>
          <a:prstGeom prst="cloud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?!</a:t>
            </a:r>
            <a:endParaRPr lang="ru-RU" sz="1600" b="1" dirty="0">
              <a:solidFill>
                <a:srgbClr val="FF0000"/>
              </a:solidFill>
            </a:endParaRPr>
          </a:p>
        </p:txBody>
      </p:sp>
      <p:cxnSp>
        <p:nvCxnSpPr>
          <p:cNvPr id="28" name="Скругленная соединительная линия 27"/>
          <p:cNvCxnSpPr>
            <a:stCxn id="109" idx="0"/>
            <a:endCxn id="4" idx="1"/>
          </p:cNvCxnSpPr>
          <p:nvPr/>
        </p:nvCxnSpPr>
        <p:spPr>
          <a:xfrm rot="16200000" flipH="1">
            <a:off x="2049992" y="1697711"/>
            <a:ext cx="243913" cy="1022001"/>
          </a:xfrm>
          <a:prstGeom prst="curvedConnector5">
            <a:avLst>
              <a:gd name="adj1" fmla="val -36596"/>
              <a:gd name="adj2" fmla="val 55748"/>
              <a:gd name="adj3" fmla="val 133026"/>
            </a:avLst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6" name="Скругленная соединительная линия 85"/>
          <p:cNvCxnSpPr/>
          <p:nvPr/>
        </p:nvCxnSpPr>
        <p:spPr>
          <a:xfrm flipV="1">
            <a:off x="6120770" y="2076939"/>
            <a:ext cx="2149576" cy="448943"/>
          </a:xfrm>
          <a:prstGeom prst="curvedConnector3">
            <a:avLst>
              <a:gd name="adj1" fmla="val 50000"/>
            </a:avLst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4" name="Прямоугольник 103"/>
          <p:cNvSpPr/>
          <p:nvPr/>
        </p:nvSpPr>
        <p:spPr>
          <a:xfrm>
            <a:off x="6064658" y="6281829"/>
            <a:ext cx="3102811" cy="507831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b="1" i="1" spc="-25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  <a:r>
              <a:rPr lang="ru-RU" sz="900" b="1" i="1" spc="-25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100" b="1" i="1" spc="-25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Исполняй договорные условия </a:t>
            </a:r>
            <a:r>
              <a:rPr lang="ru-RU" sz="1100" b="1" i="1" spc="-25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  <a:endParaRPr lang="ru-RU" sz="1100" b="1" i="1" spc="-25" dirty="0" smtClean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100" b="1" i="1" spc="-25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сроки оплаты</a:t>
            </a:r>
            <a:endParaRPr lang="ru-RU" sz="1100" b="1" i="1" spc="-25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5" name="Облако 104"/>
          <p:cNvSpPr/>
          <p:nvPr/>
        </p:nvSpPr>
        <p:spPr>
          <a:xfrm>
            <a:off x="2343509" y="3758511"/>
            <a:ext cx="868367" cy="574826"/>
          </a:xfrm>
          <a:prstGeom prst="cloud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RU" sz="1100" dirty="0">
              <a:solidFill>
                <a:srgbClr val="FF0000"/>
              </a:solidFill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6166126" y="2561997"/>
            <a:ext cx="3392752" cy="507831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b="1" i="1" spc="-25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  <a:r>
              <a:rPr lang="ru-RU" sz="1100" b="1" spc="-25" dirty="0" smtClean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100" b="1" i="1" spc="-25" dirty="0" smtClean="0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 знаешь куда обратиться? </a:t>
            </a:r>
          </a:p>
          <a:p>
            <a:pPr>
              <a:spcAft>
                <a:spcPts val="600"/>
              </a:spcAft>
            </a:pPr>
            <a:r>
              <a:rPr lang="ru-RU" sz="1100" b="1" i="1" spc="-25" dirty="0" smtClean="0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Обратись в орган самоуправления</a:t>
            </a:r>
            <a:endParaRPr lang="ru-RU" sz="1100" b="1" i="1" spc="-25" dirty="0">
              <a:solidFill>
                <a:srgbClr val="CC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25" name="Скругленная соединительная линия 124"/>
          <p:cNvCxnSpPr>
            <a:endCxn id="105" idx="1"/>
          </p:cNvCxnSpPr>
          <p:nvPr/>
        </p:nvCxnSpPr>
        <p:spPr>
          <a:xfrm>
            <a:off x="1709216" y="3881326"/>
            <a:ext cx="1068477" cy="451399"/>
          </a:xfrm>
          <a:prstGeom prst="curvedConnector4">
            <a:avLst>
              <a:gd name="adj1" fmla="val 29682"/>
              <a:gd name="adj2" fmla="val 115917"/>
            </a:avLst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8" name="Прямоугольник 127"/>
          <p:cNvSpPr/>
          <p:nvPr/>
        </p:nvSpPr>
        <p:spPr>
          <a:xfrm>
            <a:off x="5308006" y="1508105"/>
            <a:ext cx="30243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685825">
              <a:defRPr/>
            </a:pPr>
            <a:r>
              <a:rPr lang="ru-RU" sz="1000" b="1" dirty="0" smtClean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Переписка с несоответствующими </a:t>
            </a:r>
          </a:p>
          <a:p>
            <a:pPr lvl="0" algn="r" defTabSz="685825">
              <a:defRPr/>
            </a:pPr>
            <a:r>
              <a:rPr lang="ru-RU" sz="1000" b="1" dirty="0" smtClean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организациями</a:t>
            </a:r>
            <a:endParaRPr lang="ru-RU" sz="1000" b="1" dirty="0">
              <a:solidFill>
                <a:srgbClr val="21538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3" name="Рисунок 1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5300" y="1515547"/>
            <a:ext cx="783007" cy="781851"/>
          </a:xfrm>
          <a:prstGeom prst="rect">
            <a:avLst/>
          </a:prstGeom>
        </p:spPr>
      </p:pic>
      <p:sp>
        <p:nvSpPr>
          <p:cNvPr id="131" name="Блок-схема: знак завершения 130"/>
          <p:cNvSpPr/>
          <p:nvPr/>
        </p:nvSpPr>
        <p:spPr>
          <a:xfrm>
            <a:off x="35496" y="2984046"/>
            <a:ext cx="3119594" cy="168686"/>
          </a:xfrm>
          <a:prstGeom prst="flowChartTerminator">
            <a:avLst/>
          </a:prstGeom>
          <a:noFill/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с кем мне заключить договор?</a:t>
            </a:r>
            <a:endParaRPr lang="ru-RU" sz="800" b="1" dirty="0">
              <a:solidFill>
                <a:srgbClr val="21538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8" name="Блок-схема: знак завершения 147"/>
          <p:cNvSpPr/>
          <p:nvPr/>
        </p:nvSpPr>
        <p:spPr>
          <a:xfrm>
            <a:off x="35496" y="4730212"/>
            <a:ext cx="2903507" cy="163617"/>
          </a:xfrm>
          <a:prstGeom prst="flowChartTerminator">
            <a:avLst/>
          </a:prstGeom>
          <a:solidFill>
            <a:schemeClr val="bg1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когда мне выдадут договор?</a:t>
            </a:r>
            <a:endParaRPr lang="ru-RU" sz="800" b="1" dirty="0">
              <a:solidFill>
                <a:srgbClr val="21538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6" name="Облако 155"/>
          <p:cNvSpPr/>
          <p:nvPr/>
        </p:nvSpPr>
        <p:spPr>
          <a:xfrm>
            <a:off x="2246876" y="5282843"/>
            <a:ext cx="808333" cy="527628"/>
          </a:xfrm>
          <a:prstGeom prst="cloud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RU" sz="1100" dirty="0">
              <a:solidFill>
                <a:srgbClr val="FF0000"/>
              </a:solidFill>
            </a:endParaRPr>
          </a:p>
        </p:txBody>
      </p:sp>
      <p:cxnSp>
        <p:nvCxnSpPr>
          <p:cNvPr id="159" name="Скругленная соединительная линия 158"/>
          <p:cNvCxnSpPr>
            <a:endCxn id="156" idx="1"/>
          </p:cNvCxnSpPr>
          <p:nvPr/>
        </p:nvCxnSpPr>
        <p:spPr>
          <a:xfrm>
            <a:off x="1757901" y="5323372"/>
            <a:ext cx="893142" cy="486537"/>
          </a:xfrm>
          <a:prstGeom prst="curvedConnector4">
            <a:avLst>
              <a:gd name="adj1" fmla="val 27374"/>
              <a:gd name="adj2" fmla="val 146985"/>
            </a:avLst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49" name="Рисунок 148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5480" y="5356779"/>
            <a:ext cx="617156" cy="378008"/>
          </a:xfrm>
          <a:prstGeom prst="rect">
            <a:avLst/>
          </a:prstGeom>
        </p:spPr>
      </p:pic>
      <p:sp>
        <p:nvSpPr>
          <p:cNvPr id="175" name="Блок-схема: знак завершения 174"/>
          <p:cNvSpPr/>
          <p:nvPr/>
        </p:nvSpPr>
        <p:spPr>
          <a:xfrm>
            <a:off x="3211876" y="2925728"/>
            <a:ext cx="1033564" cy="160075"/>
          </a:xfrm>
          <a:prstGeom prst="flowChartTerminator">
            <a:avLst/>
          </a:prstGeom>
          <a:noFill/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ru-RU" sz="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 ко мне!</a:t>
            </a:r>
            <a:endParaRPr lang="ru-RU" sz="8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9" name="Блок-схема: знак завершения 178"/>
          <p:cNvSpPr/>
          <p:nvPr/>
        </p:nvSpPr>
        <p:spPr>
          <a:xfrm>
            <a:off x="3968192" y="2277292"/>
            <a:ext cx="1033564" cy="144000"/>
          </a:xfrm>
          <a:prstGeom prst="flowChartTerminator">
            <a:avLst/>
          </a:prstGeom>
          <a:solidFill>
            <a:schemeClr val="bg1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ru-RU" sz="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 ко мне!</a:t>
            </a:r>
            <a:endParaRPr lang="ru-RU" sz="8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3" name="Блок-схема: знак завершения 182"/>
          <p:cNvSpPr/>
          <p:nvPr/>
        </p:nvSpPr>
        <p:spPr>
          <a:xfrm>
            <a:off x="4920743" y="2887936"/>
            <a:ext cx="1353632" cy="166798"/>
          </a:xfrm>
          <a:prstGeom prst="flowChartTerminator">
            <a:avLst/>
          </a:prstGeom>
          <a:noFill/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Вы по адресу!</a:t>
            </a:r>
            <a:endParaRPr lang="ru-RU" sz="800" b="1" dirty="0">
              <a:solidFill>
                <a:srgbClr val="21538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87" name="Рисунок 18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96617" y="3252316"/>
            <a:ext cx="958481" cy="957067"/>
          </a:xfrm>
          <a:prstGeom prst="rect">
            <a:avLst/>
          </a:prstGeom>
        </p:spPr>
      </p:pic>
      <p:sp>
        <p:nvSpPr>
          <p:cNvPr id="188" name="Блок-схема: знак завершения 187"/>
          <p:cNvSpPr/>
          <p:nvPr/>
        </p:nvSpPr>
        <p:spPr>
          <a:xfrm>
            <a:off x="3350698" y="4242322"/>
            <a:ext cx="2903507" cy="330997"/>
          </a:xfrm>
          <a:prstGeom prst="flowChartTerminator">
            <a:avLst/>
          </a:prstGeom>
          <a:noFill/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мы не получили от Вас </a:t>
            </a:r>
            <a:r>
              <a:rPr lang="ru-RU" sz="800" b="1" dirty="0" smtClean="0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недостающие</a:t>
            </a:r>
            <a:r>
              <a:rPr lang="ru-RU" sz="800" b="1" dirty="0" smtClean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документы. Вчера был </a:t>
            </a:r>
            <a:r>
              <a:rPr lang="ru-RU" sz="800" b="1" dirty="0" smtClean="0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крайний</a:t>
            </a:r>
            <a:r>
              <a:rPr lang="ru-RU" sz="800" b="1" dirty="0" smtClean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срок!</a:t>
            </a:r>
            <a:endParaRPr lang="ru-RU" sz="800" b="1" dirty="0">
              <a:solidFill>
                <a:srgbClr val="21538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7" name="Умножение 136"/>
          <p:cNvSpPr/>
          <p:nvPr/>
        </p:nvSpPr>
        <p:spPr>
          <a:xfrm rot="10800000">
            <a:off x="4756499" y="3231216"/>
            <a:ext cx="551507" cy="47817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" name="Блок-схема: знак завершения 193"/>
          <p:cNvSpPr/>
          <p:nvPr/>
        </p:nvSpPr>
        <p:spPr>
          <a:xfrm>
            <a:off x="38637" y="6238788"/>
            <a:ext cx="3809763" cy="202017"/>
          </a:xfrm>
          <a:prstGeom prst="flowChartTerminator">
            <a:avLst/>
          </a:prstGeom>
          <a:solidFill>
            <a:schemeClr val="bg1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каков статус выполнения мероприятий по договору?</a:t>
            </a:r>
            <a:endParaRPr lang="ru-RU" sz="800" b="1" dirty="0">
              <a:solidFill>
                <a:srgbClr val="21538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95" name="Рисунок 19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8920" y="5246680"/>
            <a:ext cx="1154374" cy="1152671"/>
          </a:xfrm>
          <a:prstGeom prst="rect">
            <a:avLst/>
          </a:prstGeom>
        </p:spPr>
      </p:pic>
      <p:sp>
        <p:nvSpPr>
          <p:cNvPr id="196" name="Умножение 195"/>
          <p:cNvSpPr/>
          <p:nvPr/>
        </p:nvSpPr>
        <p:spPr>
          <a:xfrm rot="10800000">
            <a:off x="4254117" y="5200700"/>
            <a:ext cx="618413" cy="59694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7" name="Блок-схема: знак завершения 196"/>
          <p:cNvSpPr/>
          <p:nvPr/>
        </p:nvSpPr>
        <p:spPr>
          <a:xfrm>
            <a:off x="3516239" y="6433719"/>
            <a:ext cx="1935427" cy="158634"/>
          </a:xfrm>
          <a:prstGeom prst="flowChartTerminator">
            <a:avLst/>
          </a:prstGeom>
          <a:solidFill>
            <a:schemeClr val="bg1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ru-RU" sz="800" b="1" dirty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</a:t>
            </a:r>
            <a:r>
              <a:rPr lang="ru-RU" sz="800" b="1" dirty="0" smtClean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егодня </a:t>
            </a:r>
            <a:r>
              <a:rPr lang="ru-RU" sz="800" b="1" dirty="0" smtClean="0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крайний</a:t>
            </a:r>
            <a:r>
              <a:rPr lang="ru-RU" sz="800" b="1" dirty="0" smtClean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срок!</a:t>
            </a:r>
            <a:endParaRPr lang="ru-RU" sz="800" b="1" dirty="0">
              <a:solidFill>
                <a:srgbClr val="21538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8" name="Блок-схема: знак завершения 197"/>
          <p:cNvSpPr/>
          <p:nvPr/>
        </p:nvSpPr>
        <p:spPr>
          <a:xfrm>
            <a:off x="23469" y="6631585"/>
            <a:ext cx="4838584" cy="171872"/>
          </a:xfrm>
          <a:prstGeom prst="flowChartTerminator">
            <a:avLst/>
          </a:prstGeom>
          <a:solidFill>
            <a:schemeClr val="bg1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не переживайте, оплатим </a:t>
            </a:r>
            <a:r>
              <a:rPr lang="ru-RU" sz="800" b="1" dirty="0" smtClean="0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завтра</a:t>
            </a:r>
            <a:r>
              <a:rPr lang="ru-RU" sz="800" b="1" dirty="0" smtClean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Кто в наше время платит вовремя?</a:t>
            </a:r>
            <a:endParaRPr lang="ru-RU" sz="800" b="1" dirty="0">
              <a:solidFill>
                <a:srgbClr val="21538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99" name="Скругленная соединительная линия 198"/>
          <p:cNvCxnSpPr/>
          <p:nvPr/>
        </p:nvCxnSpPr>
        <p:spPr>
          <a:xfrm flipV="1">
            <a:off x="5142368" y="5455419"/>
            <a:ext cx="3163285" cy="619835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Прямоугольник 67"/>
          <p:cNvSpPr/>
          <p:nvPr/>
        </p:nvSpPr>
        <p:spPr>
          <a:xfrm>
            <a:off x="5408490" y="5052256"/>
            <a:ext cx="30358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b="1" dirty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Расторжение/приостановка договора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6052923" y="4431366"/>
            <a:ext cx="3102811" cy="507831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b="1" i="1" spc="-25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  <a:r>
              <a:rPr lang="ru-RU" sz="900" b="1" i="1" spc="-25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100" b="1" i="1" spc="-25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Исполняй договорные условия </a:t>
            </a:r>
            <a:r>
              <a:rPr lang="ru-RU" sz="1100" b="1" i="1" spc="-25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  <a:endParaRPr lang="ru-RU" sz="1100" b="1" i="1" spc="-25" dirty="0" smtClean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100" b="1" i="1" spc="-25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сроки и полноту документооборота 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6556238" y="3298684"/>
            <a:ext cx="19689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25">
              <a:defRPr/>
            </a:pPr>
            <a:r>
              <a:rPr lang="ru-RU" sz="1000" b="1" dirty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Аннулирование заявки</a:t>
            </a:r>
          </a:p>
        </p:txBody>
      </p:sp>
    </p:spTree>
    <p:extLst>
      <p:ext uri="{BB962C8B-B14F-4D97-AF65-F5344CB8AC3E}">
        <p14:creationId xmlns:p14="http://schemas.microsoft.com/office/powerpoint/2010/main" val="301098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433417"/>
              </p:ext>
            </p:extLst>
          </p:nvPr>
        </p:nvGraphicFramePr>
        <p:xfrm>
          <a:off x="0" y="996801"/>
          <a:ext cx="9144000" cy="586119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4154531415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210250548"/>
                    </a:ext>
                  </a:extLst>
                </a:gridCol>
              </a:tblGrid>
              <a:tr h="42796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ТИПОВЫЕ ОШИБКИ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ПОСЛЕДСТВИЯ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870045"/>
                  </a:ext>
                </a:extLst>
              </a:tr>
              <a:tr h="25736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49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49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49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49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49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r" defTabSz="6858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 smtClean="0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0" marR="0" lvl="0" indent="0" algn="r" defTabSz="6858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 smtClean="0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0" marR="0" lvl="0" indent="0" algn="r" defTabSz="6858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 smtClean="0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0" marR="0" lvl="0" indent="0" algn="r" defTabSz="6858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699994"/>
                  </a:ext>
                </a:extLst>
              </a:tr>
              <a:tr h="285955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pPr marL="0" marR="0" lvl="0" indent="0" algn="r" defTabSz="6858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0" marR="0" lvl="0" indent="0" algn="r" defTabSz="6858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0" marR="0" lvl="0" indent="0" algn="r" defTabSz="6858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0" marR="0" lvl="0" indent="0" algn="r" defTabSz="6858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0" marR="0" lvl="0" indent="0" algn="r" defTabSz="6858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410918"/>
                  </a:ext>
                </a:extLst>
              </a:tr>
            </a:tbl>
          </a:graphicData>
        </a:graphic>
      </p:graphicFrame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A983DCE-5CCD-4188-A123-389F46994C83}"/>
              </a:ext>
            </a:extLst>
          </p:cNvPr>
          <p:cNvSpPr txBox="1">
            <a:spLocks/>
          </p:cNvSpPr>
          <p:nvPr/>
        </p:nvSpPr>
        <p:spPr>
          <a:xfrm>
            <a:off x="570909" y="42406"/>
            <a:ext cx="8573091" cy="1047651"/>
          </a:xfrm>
          <a:prstGeom prst="rect">
            <a:avLst/>
          </a:prstGeom>
        </p:spPr>
        <p:txBody>
          <a:bodyPr vert="horz" lIns="91440" tIns="45719" rIns="91440" bIns="45719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ТИПОВЫЕ ОШИБКИ ЗАЯВИТЕЛЕЙ ПРИ ЗАКЛЮЧЕНИИ И ИСПОЛНЕНИИ ДОГОВОРОВ ПОДКЛЮЧЕНИЯ (ТЕХНОЛОГИЧЕСКОГО ПРИСОЕДИНЕНИЯ)</a:t>
            </a:r>
            <a:endParaRPr lang="ru-RU" sz="1600" b="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endParaRPr lang="ru-RU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E518777-5605-4301-AA99-6B3DC6FEFB91}"/>
              </a:ext>
            </a:extLst>
          </p:cNvPr>
          <p:cNvCxnSpPr>
            <a:cxnSpLocks/>
          </p:cNvCxnSpPr>
          <p:nvPr/>
        </p:nvCxnSpPr>
        <p:spPr>
          <a:xfrm>
            <a:off x="35750" y="836712"/>
            <a:ext cx="9036497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Рисунок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" y="141463"/>
            <a:ext cx="535159" cy="5351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06388" y="1510056"/>
            <a:ext cx="3826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000" b="1" spc="-25" dirty="0" smtClean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Несоблюдение технических условий </a:t>
            </a:r>
            <a:r>
              <a:rPr lang="ru-RU" sz="1000" b="1" spc="-25" dirty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 проектировании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406387" y="4020796"/>
            <a:ext cx="46213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000" b="1" spc="-25" dirty="0" smtClean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Отсутствие </a:t>
            </a:r>
            <a:r>
              <a:rPr lang="ru-RU" sz="1000" b="1" spc="-25" dirty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разрешения органа федерального государственного энергетического надзора на допуск в эксплуатацию соответствующих объектов теплоснабжения 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E154D6B-2A55-4C71-8FB7-3AD7B3F20D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" y="1558707"/>
            <a:ext cx="363412" cy="364362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E154D6B-2A55-4C71-8FB7-3AD7B3F20D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" y="4208353"/>
            <a:ext cx="363412" cy="3643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8" y="2083157"/>
            <a:ext cx="870786" cy="8695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5986" y="1869529"/>
            <a:ext cx="811440" cy="810242"/>
          </a:xfrm>
          <a:prstGeom prst="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>
          <a:xfrm>
            <a:off x="762203" y="2969094"/>
            <a:ext cx="324063" cy="29860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247" y="2829704"/>
            <a:ext cx="820144" cy="966933"/>
          </a:xfrm>
          <a:prstGeom prst="rect">
            <a:avLst/>
          </a:prstGeom>
        </p:spPr>
      </p:pic>
      <p:cxnSp>
        <p:nvCxnSpPr>
          <p:cNvPr id="22" name="Скругленная соединительная линия 21"/>
          <p:cNvCxnSpPr/>
          <p:nvPr/>
        </p:nvCxnSpPr>
        <p:spPr>
          <a:xfrm flipV="1">
            <a:off x="4390265" y="2367696"/>
            <a:ext cx="645633" cy="586826"/>
          </a:xfrm>
          <a:prstGeom prst="curvedConnector3">
            <a:avLst>
              <a:gd name="adj1" fmla="val 99907"/>
            </a:avLst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0265" y="1522074"/>
            <a:ext cx="1224002" cy="82934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3775" y="1864431"/>
            <a:ext cx="1101227" cy="1082283"/>
          </a:xfrm>
          <a:prstGeom prst="rect">
            <a:avLst/>
          </a:prstGeom>
        </p:spPr>
      </p:pic>
      <p:cxnSp>
        <p:nvCxnSpPr>
          <p:cNvPr id="54" name="Скругленная соединительная линия 53"/>
          <p:cNvCxnSpPr/>
          <p:nvPr/>
        </p:nvCxnSpPr>
        <p:spPr>
          <a:xfrm flipV="1">
            <a:off x="1624172" y="3144938"/>
            <a:ext cx="540797" cy="346655"/>
          </a:xfrm>
          <a:prstGeom prst="curvedConnector3">
            <a:avLst>
              <a:gd name="adj1" fmla="val 96699"/>
            </a:avLst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3" name="Скругленная соединительная линия 62"/>
          <p:cNvCxnSpPr/>
          <p:nvPr/>
        </p:nvCxnSpPr>
        <p:spPr>
          <a:xfrm rot="10800000" flipV="1">
            <a:off x="3073076" y="1772814"/>
            <a:ext cx="1498929" cy="415382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Блок-схема: узел суммирования 70"/>
          <p:cNvSpPr/>
          <p:nvPr/>
        </p:nvSpPr>
        <p:spPr>
          <a:xfrm rot="253667">
            <a:off x="3587756" y="1880440"/>
            <a:ext cx="338846" cy="287553"/>
          </a:xfrm>
          <a:prstGeom prst="flowChartSummingJunction">
            <a:avLst/>
          </a:prstGeom>
          <a:solidFill>
            <a:schemeClr val="bg1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4" name="Скругленная соединительная линия 73"/>
          <p:cNvCxnSpPr/>
          <p:nvPr/>
        </p:nvCxnSpPr>
        <p:spPr>
          <a:xfrm>
            <a:off x="2297074" y="3154631"/>
            <a:ext cx="1193802" cy="642006"/>
          </a:xfrm>
          <a:prstGeom prst="curvedConnector3">
            <a:avLst>
              <a:gd name="adj1" fmla="val 395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Скругленная соединительная линия 84"/>
          <p:cNvCxnSpPr/>
          <p:nvPr/>
        </p:nvCxnSpPr>
        <p:spPr>
          <a:xfrm flipV="1">
            <a:off x="3490876" y="3154221"/>
            <a:ext cx="1658711" cy="641800"/>
          </a:xfrm>
          <a:prstGeom prst="curvedConnector3">
            <a:avLst>
              <a:gd name="adj1" fmla="val 88283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Скругленная соединительная линия 95"/>
          <p:cNvCxnSpPr/>
          <p:nvPr/>
        </p:nvCxnSpPr>
        <p:spPr>
          <a:xfrm flipV="1">
            <a:off x="5737249" y="2691527"/>
            <a:ext cx="789614" cy="91913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Скругленная соединительная линия 98"/>
          <p:cNvCxnSpPr/>
          <p:nvPr/>
        </p:nvCxnSpPr>
        <p:spPr>
          <a:xfrm rot="10800000">
            <a:off x="5456470" y="1988838"/>
            <a:ext cx="997412" cy="457010"/>
          </a:xfrm>
          <a:prstGeom prst="curvedConnector3">
            <a:avLst>
              <a:gd name="adj1" fmla="val 50000"/>
            </a:avLst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2" name="Скругленная соединительная линия 101"/>
          <p:cNvCxnSpPr/>
          <p:nvPr/>
        </p:nvCxnSpPr>
        <p:spPr>
          <a:xfrm>
            <a:off x="5214564" y="1698239"/>
            <a:ext cx="2922430" cy="460855"/>
          </a:xfrm>
          <a:prstGeom prst="curvedConnector3">
            <a:avLst>
              <a:gd name="adj1" fmla="val 50000"/>
            </a:avLst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9" name="Рисунок 1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58" y="4890422"/>
            <a:ext cx="870786" cy="869500"/>
          </a:xfrm>
          <a:prstGeom prst="rect">
            <a:avLst/>
          </a:prstGeom>
        </p:spPr>
      </p:pic>
      <p:pic>
        <p:nvPicPr>
          <p:cNvPr id="110" name="Рисунок 10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2292" y="4547070"/>
            <a:ext cx="811440" cy="810242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241" y="5365255"/>
            <a:ext cx="820144" cy="966933"/>
          </a:xfrm>
          <a:prstGeom prst="rect">
            <a:avLst/>
          </a:prstGeom>
        </p:spPr>
      </p:pic>
      <p:cxnSp>
        <p:nvCxnSpPr>
          <p:cNvPr id="113" name="Прямая со стрелкой 112"/>
          <p:cNvCxnSpPr/>
          <p:nvPr/>
        </p:nvCxnSpPr>
        <p:spPr>
          <a:xfrm>
            <a:off x="924234" y="5604888"/>
            <a:ext cx="214617" cy="15503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Скругленная соединительная линия 121"/>
          <p:cNvCxnSpPr/>
          <p:nvPr/>
        </p:nvCxnSpPr>
        <p:spPr>
          <a:xfrm flipV="1">
            <a:off x="1689873" y="5517777"/>
            <a:ext cx="1012499" cy="515982"/>
          </a:xfrm>
          <a:prstGeom prst="curvedConnector3">
            <a:avLst>
              <a:gd name="adj1" fmla="val 65052"/>
            </a:avLst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5" name="Скругленная соединительная линия 124"/>
          <p:cNvCxnSpPr>
            <a:endCxn id="129" idx="4"/>
          </p:cNvCxnSpPr>
          <p:nvPr/>
        </p:nvCxnSpPr>
        <p:spPr>
          <a:xfrm flipV="1">
            <a:off x="3982301" y="5107059"/>
            <a:ext cx="723406" cy="532264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4705707" y="4595834"/>
            <a:ext cx="2815233" cy="1022449"/>
          </a:xfrm>
          <a:prstGeom prst="bevel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  <a:r>
              <a:rPr lang="ru-RU" sz="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ru-RU" sz="800" b="1" u="sng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Пункт 49 </a:t>
            </a:r>
            <a:r>
              <a:rPr lang="ru-RU" sz="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ПП </a:t>
            </a:r>
            <a:r>
              <a:rPr lang="ru-RU" sz="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РФ </a:t>
            </a:r>
            <a:r>
              <a:rPr lang="ru-RU" sz="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 </a:t>
            </a:r>
            <a:r>
              <a:rPr lang="ru-RU" sz="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30.11.2021 </a:t>
            </a:r>
            <a:endParaRPr lang="ru-RU" sz="800" b="1" dirty="0" smtClean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sz="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№ </a:t>
            </a:r>
            <a:r>
              <a:rPr lang="ru-RU" sz="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2115 "Об утверждении Правил подключения (технологического присоединения) к системам </a:t>
            </a:r>
            <a:r>
              <a:rPr lang="ru-RU" sz="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теплоснабжения»</a:t>
            </a:r>
            <a:endParaRPr lang="ru-RU" sz="8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4" name="Рисунок 1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8392" y="5016309"/>
            <a:ext cx="312433" cy="426107"/>
          </a:xfrm>
          <a:prstGeom prst="rect">
            <a:avLst/>
          </a:prstGeom>
        </p:spPr>
      </p:pic>
      <p:sp>
        <p:nvSpPr>
          <p:cNvPr id="39" name="Облако 38"/>
          <p:cNvSpPr/>
          <p:nvPr/>
        </p:nvSpPr>
        <p:spPr>
          <a:xfrm>
            <a:off x="1506530" y="1791108"/>
            <a:ext cx="1512519" cy="1346059"/>
          </a:xfrm>
          <a:prstGeom prst="cloud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RU" sz="1100" dirty="0">
              <a:solidFill>
                <a:srgbClr val="FF0000"/>
              </a:solidFill>
            </a:endParaRPr>
          </a:p>
        </p:txBody>
      </p:sp>
      <p:cxnSp>
        <p:nvCxnSpPr>
          <p:cNvPr id="40" name="Скругленная соединительная линия 39"/>
          <p:cNvCxnSpPr>
            <a:endCxn id="39" idx="2"/>
          </p:cNvCxnSpPr>
          <p:nvPr/>
        </p:nvCxnSpPr>
        <p:spPr>
          <a:xfrm rot="5400000" flipH="1" flipV="1">
            <a:off x="1273097" y="2545313"/>
            <a:ext cx="319300" cy="156950"/>
          </a:xfrm>
          <a:prstGeom prst="curvedConnector2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Скругленная соединительная линия 18"/>
          <p:cNvCxnSpPr/>
          <p:nvPr/>
        </p:nvCxnSpPr>
        <p:spPr>
          <a:xfrm>
            <a:off x="2808534" y="2745574"/>
            <a:ext cx="591499" cy="223520"/>
          </a:xfrm>
          <a:prstGeom prst="curvedConnector3">
            <a:avLst>
              <a:gd name="adj1" fmla="val 50000"/>
            </a:avLst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9" name="Блок-схема: знак завершения 48"/>
          <p:cNvSpPr/>
          <p:nvPr/>
        </p:nvSpPr>
        <p:spPr>
          <a:xfrm>
            <a:off x="303329" y="3726901"/>
            <a:ext cx="1943962" cy="183054"/>
          </a:xfrm>
          <a:prstGeom prst="flowChartTerminator">
            <a:avLst/>
          </a:prstGeom>
          <a:solidFill>
            <a:schemeClr val="bg1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у меня всё готово!</a:t>
            </a:r>
            <a:endParaRPr lang="ru-RU" sz="800" b="1" dirty="0">
              <a:solidFill>
                <a:srgbClr val="21538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9587" y="2373551"/>
            <a:ext cx="568343" cy="851105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7456" y="2208023"/>
            <a:ext cx="1141193" cy="1139509"/>
          </a:xfrm>
          <a:prstGeom prst="rect">
            <a:avLst/>
          </a:prstGeom>
        </p:spPr>
      </p:pic>
      <p:sp>
        <p:nvSpPr>
          <p:cNvPr id="56" name="Умножение 55"/>
          <p:cNvSpPr/>
          <p:nvPr/>
        </p:nvSpPr>
        <p:spPr>
          <a:xfrm rot="10800000">
            <a:off x="3586573" y="2214451"/>
            <a:ext cx="662849" cy="52436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Блок-схема: знак завершения 56"/>
          <p:cNvSpPr/>
          <p:nvPr/>
        </p:nvSpPr>
        <p:spPr>
          <a:xfrm>
            <a:off x="2380887" y="3370954"/>
            <a:ext cx="2485365" cy="208333"/>
          </a:xfrm>
          <a:prstGeom prst="flowChartTerminator">
            <a:avLst/>
          </a:prstGeom>
          <a:solidFill>
            <a:schemeClr val="bg1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мы выявили </a:t>
            </a:r>
            <a:r>
              <a:rPr lang="ru-RU" sz="800" b="1" dirty="0" smtClean="0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несоответствия</a:t>
            </a:r>
            <a:r>
              <a:rPr lang="ru-RU" sz="800" b="1" dirty="0" smtClean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  <a:endParaRPr lang="ru-RU" sz="800" b="1" dirty="0">
              <a:solidFill>
                <a:srgbClr val="21538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3" name="Блок-схема: знак завершения 72"/>
          <p:cNvSpPr/>
          <p:nvPr/>
        </p:nvSpPr>
        <p:spPr>
          <a:xfrm>
            <a:off x="5767453" y="3105603"/>
            <a:ext cx="2485365" cy="163793"/>
          </a:xfrm>
          <a:prstGeom prst="flowChartTerminator">
            <a:avLst/>
          </a:prstGeom>
          <a:solidFill>
            <a:schemeClr val="bg1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ты всё </a:t>
            </a:r>
            <a:r>
              <a:rPr lang="ru-RU" sz="800" b="1" dirty="0" smtClean="0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тщательно </a:t>
            </a:r>
            <a:r>
              <a:rPr lang="ru-RU" sz="800" b="1" dirty="0" smtClean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проверил?!</a:t>
            </a:r>
            <a:endParaRPr lang="ru-RU" sz="800" b="1" dirty="0">
              <a:solidFill>
                <a:srgbClr val="21538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5" name="Блок-схема: знак завершения 74"/>
          <p:cNvSpPr/>
          <p:nvPr/>
        </p:nvSpPr>
        <p:spPr>
          <a:xfrm>
            <a:off x="5756927" y="3287771"/>
            <a:ext cx="2485365" cy="150617"/>
          </a:xfrm>
          <a:prstGeom prst="flowChartTerminator">
            <a:avLst/>
          </a:prstGeom>
          <a:solidFill>
            <a:schemeClr val="bg1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проверил и перепроверил!</a:t>
            </a:r>
            <a:endParaRPr lang="ru-RU" sz="800" b="1" dirty="0">
              <a:solidFill>
                <a:srgbClr val="21538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6" name="Рисунок 7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03845" y="2159362"/>
            <a:ext cx="952845" cy="95143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03139">
            <a:off x="6836502" y="2129358"/>
            <a:ext cx="412509" cy="412509"/>
          </a:xfrm>
          <a:prstGeom prst="rect">
            <a:avLst/>
          </a:prstGeom>
        </p:spPr>
      </p:pic>
      <p:sp>
        <p:nvSpPr>
          <p:cNvPr id="79" name="Облако 78"/>
          <p:cNvSpPr/>
          <p:nvPr/>
        </p:nvSpPr>
        <p:spPr>
          <a:xfrm>
            <a:off x="1746391" y="4853839"/>
            <a:ext cx="868367" cy="751049"/>
          </a:xfrm>
          <a:prstGeom prst="cloud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RU" sz="1100" dirty="0">
              <a:solidFill>
                <a:srgbClr val="FF0000"/>
              </a:solidFill>
            </a:endParaRPr>
          </a:p>
        </p:txBody>
      </p:sp>
      <p:cxnSp>
        <p:nvCxnSpPr>
          <p:cNvPr id="80" name="Скругленная соединительная линия 79"/>
          <p:cNvCxnSpPr/>
          <p:nvPr/>
        </p:nvCxnSpPr>
        <p:spPr>
          <a:xfrm flipV="1">
            <a:off x="1428210" y="4960022"/>
            <a:ext cx="429496" cy="361716"/>
          </a:xfrm>
          <a:prstGeom prst="curvedConnector3">
            <a:avLst>
              <a:gd name="adj1" fmla="val 37917"/>
            </a:avLst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5" name="Рисунок 9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77515" y="4746272"/>
            <a:ext cx="1204786" cy="1203009"/>
          </a:xfrm>
          <a:prstGeom prst="rect">
            <a:avLst/>
          </a:prstGeom>
        </p:spPr>
      </p:pic>
      <p:sp>
        <p:nvSpPr>
          <p:cNvPr id="97" name="Умножение 96"/>
          <p:cNvSpPr/>
          <p:nvPr/>
        </p:nvSpPr>
        <p:spPr>
          <a:xfrm rot="10800000">
            <a:off x="3016249" y="4681363"/>
            <a:ext cx="767568" cy="759509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Блок-схема: знак завершения 100"/>
          <p:cNvSpPr/>
          <p:nvPr/>
        </p:nvSpPr>
        <p:spPr>
          <a:xfrm>
            <a:off x="59558" y="6279274"/>
            <a:ext cx="2717957" cy="195113"/>
          </a:xfrm>
          <a:prstGeom prst="flowChartTerminator">
            <a:avLst/>
          </a:prstGeom>
          <a:solidFill>
            <a:schemeClr val="bg1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когда мне подадут  тепло?</a:t>
            </a:r>
            <a:endParaRPr lang="ru-RU" sz="800" b="1" dirty="0">
              <a:solidFill>
                <a:srgbClr val="21538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3" name="Блок-схема: знак завершения 102"/>
          <p:cNvSpPr/>
          <p:nvPr/>
        </p:nvSpPr>
        <p:spPr>
          <a:xfrm>
            <a:off x="1857706" y="6058327"/>
            <a:ext cx="3178848" cy="111492"/>
          </a:xfrm>
          <a:prstGeom prst="flowChartTerminator">
            <a:avLst/>
          </a:prstGeom>
          <a:noFill/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нет разрешения – нет подключения!</a:t>
            </a:r>
            <a:endParaRPr lang="ru-RU" sz="800" b="1" dirty="0">
              <a:solidFill>
                <a:srgbClr val="21538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83" name="Прямая соединительная линия 82"/>
          <p:cNvCxnSpPr/>
          <p:nvPr/>
        </p:nvCxnSpPr>
        <p:spPr>
          <a:xfrm flipV="1">
            <a:off x="1885514" y="4990232"/>
            <a:ext cx="589198" cy="4261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Прямоугольник 111"/>
          <p:cNvSpPr/>
          <p:nvPr/>
        </p:nvSpPr>
        <p:spPr>
          <a:xfrm>
            <a:off x="6344858" y="1470089"/>
            <a:ext cx="28421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685825">
              <a:defRPr/>
            </a:pPr>
            <a:r>
              <a:rPr lang="ru-RU" sz="1000" b="1" dirty="0" smtClean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Отсутствие акта </a:t>
            </a:r>
            <a:r>
              <a:rPr lang="ru-RU" sz="1000" b="1" dirty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готовности                                         и </a:t>
            </a:r>
            <a:r>
              <a:rPr lang="ru-RU" sz="1000" b="1" dirty="0" smtClean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качественного </a:t>
            </a:r>
            <a:r>
              <a:rPr lang="ru-RU" sz="1000" b="1" dirty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теплоснабжения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6303517" y="6239630"/>
            <a:ext cx="3102811" cy="507831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b="1" i="1" spc="-25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  <a:r>
              <a:rPr lang="ru-RU" sz="900" b="1" i="1" spc="-25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100" b="1" i="1" spc="-25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Исполняй договорные условия </a:t>
            </a:r>
            <a:r>
              <a:rPr lang="ru-RU" sz="1100" b="1" i="1" spc="-25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  <a:endParaRPr lang="ru-RU" sz="1100" b="1" i="1" spc="-25" dirty="0" smtClean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100" b="1" i="1" spc="-25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получение разрешения РТН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5298583" y="4077615"/>
            <a:ext cx="37658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685825">
              <a:defRPr/>
            </a:pPr>
            <a:r>
              <a:rPr lang="ru-RU" sz="1000" b="1" dirty="0" smtClean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Отсутствие акта </a:t>
            </a:r>
            <a:r>
              <a:rPr lang="ru-RU" sz="1000" b="1" dirty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 подключении </a:t>
            </a:r>
            <a:r>
              <a:rPr lang="ru-RU" sz="1000" b="1" dirty="0" smtClean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подачи тепловой энергии на </a:t>
            </a:r>
            <a:r>
              <a:rPr lang="ru-RU" sz="1000" b="1" dirty="0">
                <a:solidFill>
                  <a:srgbClr val="2153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объект</a:t>
            </a:r>
          </a:p>
        </p:txBody>
      </p:sp>
      <p:cxnSp>
        <p:nvCxnSpPr>
          <p:cNvPr id="69" name="Скругленная соединительная линия 68"/>
          <p:cNvCxnSpPr>
            <a:endCxn id="110" idx="1"/>
          </p:cNvCxnSpPr>
          <p:nvPr/>
        </p:nvCxnSpPr>
        <p:spPr>
          <a:xfrm flipV="1">
            <a:off x="7569634" y="4952191"/>
            <a:ext cx="672658" cy="164761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Прямоугольник 71"/>
          <p:cNvSpPr/>
          <p:nvPr/>
        </p:nvSpPr>
        <p:spPr>
          <a:xfrm>
            <a:off x="6344859" y="3518114"/>
            <a:ext cx="3102811" cy="507831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b="1" i="1" spc="-25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  <a:r>
              <a:rPr lang="ru-RU" sz="900" b="1" i="1" spc="-25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100" b="1" i="1" spc="-25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Исполняй договорные условия </a:t>
            </a:r>
            <a:r>
              <a:rPr lang="ru-RU" sz="1100" b="1" i="1" spc="-25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  <a:endParaRPr lang="ru-RU" sz="1100" b="1" i="1" spc="-25" dirty="0" smtClean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100" b="1" i="1" spc="-25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технические условия</a:t>
            </a:r>
          </a:p>
        </p:txBody>
      </p:sp>
    </p:spTree>
    <p:extLst>
      <p:ext uri="{BB962C8B-B14F-4D97-AF65-F5344CB8AC3E}">
        <p14:creationId xmlns:p14="http://schemas.microsoft.com/office/powerpoint/2010/main" val="249247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A38E-77BC-422C-B4FC-DA271554768E}" type="slidenum">
              <a:rPr lang="ru-RU" smtClean="0"/>
              <a:t>4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059" t="-154" r="12647"/>
          <a:stretch/>
        </p:blipFill>
        <p:spPr>
          <a:xfrm>
            <a:off x="-36512" y="-72008"/>
            <a:ext cx="9298523" cy="69573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5027" y="2284161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0"/>
                <a:solidFill>
                  <a:srgbClr val="2153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Спасибо за внимание!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81" y="4077072"/>
            <a:ext cx="1400175" cy="17430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352828">
            <a:off x="3186403" y="3979606"/>
            <a:ext cx="1362075" cy="18383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49812">
            <a:off x="7453700" y="4281337"/>
            <a:ext cx="1400175" cy="1619250"/>
          </a:xfrm>
          <a:prstGeom prst="rect">
            <a:avLst/>
          </a:prstGeom>
        </p:spPr>
      </p:pic>
      <p:sp>
        <p:nvSpPr>
          <p:cNvPr id="14" name="Облако 13"/>
          <p:cNvSpPr/>
          <p:nvPr/>
        </p:nvSpPr>
        <p:spPr>
          <a:xfrm>
            <a:off x="1115616" y="3501008"/>
            <a:ext cx="1440159" cy="864096"/>
          </a:xfrm>
          <a:prstGeom prst="cloud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Тепло подано!</a:t>
            </a:r>
            <a:endParaRPr lang="ru-RU" sz="1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Облако 16"/>
          <p:cNvSpPr/>
          <p:nvPr/>
        </p:nvSpPr>
        <p:spPr>
          <a:xfrm>
            <a:off x="7236296" y="3444989"/>
            <a:ext cx="2025715" cy="976133"/>
          </a:xfrm>
          <a:prstGeom prst="cloud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Объект подключен!</a:t>
            </a:r>
            <a:endParaRPr lang="ru-RU" sz="1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Облако 17"/>
          <p:cNvSpPr/>
          <p:nvPr/>
        </p:nvSpPr>
        <p:spPr>
          <a:xfrm>
            <a:off x="2915817" y="3284984"/>
            <a:ext cx="1746194" cy="947660"/>
          </a:xfrm>
          <a:prstGeom prst="cloud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Спасибо </a:t>
            </a:r>
            <a:endParaRPr lang="ru-RU" sz="14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sz="14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!</a:t>
            </a:r>
            <a:endParaRPr lang="ru-RU" sz="1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3836" y="3758791"/>
            <a:ext cx="728134" cy="17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8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20337"/>
              </p:ext>
            </p:extLst>
          </p:nvPr>
        </p:nvGraphicFramePr>
        <p:xfrm>
          <a:off x="14258" y="993260"/>
          <a:ext cx="9144000" cy="5846933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4154531415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210250548"/>
                    </a:ext>
                  </a:extLst>
                </a:gridCol>
              </a:tblGrid>
              <a:tr h="42339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ЧТО </a:t>
                      </a:r>
                      <a:r>
                        <a:rPr lang="ru-RU" baseline="0" dirty="0" smtClean="0"/>
                        <a:t>О НАС ДУМАЮТ ЛЮДИ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ЧТО</a:t>
                      </a:r>
                      <a:r>
                        <a:rPr lang="ru-RU" baseline="0" dirty="0" smtClean="0"/>
                        <a:t> ПРОИСХОДИТ НА САМОМ ДЕЛЕ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870045"/>
                  </a:ext>
                </a:extLst>
              </a:tr>
              <a:tr h="132729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49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699994"/>
                  </a:ext>
                </a:extLst>
              </a:tr>
              <a:tr h="136167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                                             </a:t>
                      </a:r>
                    </a:p>
                    <a:p>
                      <a:r>
                        <a:rPr lang="ru-RU" dirty="0" smtClean="0"/>
                        <a:t>          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410918"/>
                  </a:ext>
                </a:extLst>
              </a:tr>
              <a:tr h="146496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0003614"/>
                  </a:ext>
                </a:extLst>
              </a:tr>
              <a:tr h="126960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515644"/>
                  </a:ext>
                </a:extLst>
              </a:tr>
            </a:tbl>
          </a:graphicData>
        </a:graphic>
      </p:graphicFrame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A983DCE-5CCD-4188-A123-389F46994C83}"/>
              </a:ext>
            </a:extLst>
          </p:cNvPr>
          <p:cNvSpPr txBox="1">
            <a:spLocks/>
          </p:cNvSpPr>
          <p:nvPr/>
        </p:nvSpPr>
        <p:spPr>
          <a:xfrm>
            <a:off x="570909" y="42406"/>
            <a:ext cx="8573091" cy="1047651"/>
          </a:xfrm>
          <a:prstGeom prst="rect">
            <a:avLst/>
          </a:prstGeom>
        </p:spPr>
        <p:txBody>
          <a:bodyPr vert="horz" lIns="91440" tIns="45719" rIns="91440" bIns="45719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ВАЖНОСТЬ РАБОТЫ ТЕПЛОЭНЕРГЕТИКОВ</a:t>
            </a:r>
            <a:endParaRPr lang="ru-RU" sz="1600" b="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endParaRPr lang="ru-RU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E518777-5605-4301-AA99-6B3DC6FEFB91}"/>
              </a:ext>
            </a:extLst>
          </p:cNvPr>
          <p:cNvCxnSpPr>
            <a:cxnSpLocks/>
          </p:cNvCxnSpPr>
          <p:nvPr/>
        </p:nvCxnSpPr>
        <p:spPr>
          <a:xfrm>
            <a:off x="47016" y="764704"/>
            <a:ext cx="9036497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Рисунок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" y="141463"/>
            <a:ext cx="535159" cy="5351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294" y="1423278"/>
            <a:ext cx="1440160" cy="1161130"/>
          </a:xfrm>
          <a:prstGeom prst="rect">
            <a:avLst/>
          </a:prstGeom>
        </p:spPr>
      </p:pic>
      <p:sp>
        <p:nvSpPr>
          <p:cNvPr id="66" name="Облако 65"/>
          <p:cNvSpPr/>
          <p:nvPr/>
        </p:nvSpPr>
        <p:spPr>
          <a:xfrm>
            <a:off x="30084" y="1456979"/>
            <a:ext cx="3435138" cy="1272728"/>
          </a:xfrm>
          <a:prstGeom prst="cloud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Какую улицу надо раскопать, чтобы людям было максимально неудобно?</a:t>
            </a:r>
            <a:endParaRPr lang="ru-RU" sz="1400" b="1" dirty="0">
              <a:solidFill>
                <a:srgbClr val="FF0000"/>
              </a:solidFill>
            </a:endParaRPr>
          </a:p>
        </p:txBody>
      </p:sp>
      <p:cxnSp>
        <p:nvCxnSpPr>
          <p:cNvPr id="67" name="Скругленная соединительная линия 66"/>
          <p:cNvCxnSpPr/>
          <p:nvPr/>
        </p:nvCxnSpPr>
        <p:spPr>
          <a:xfrm>
            <a:off x="2759852" y="1539290"/>
            <a:ext cx="1092068" cy="345073"/>
          </a:xfrm>
          <a:prstGeom prst="curvedConnector3">
            <a:avLst>
              <a:gd name="adj1" fmla="val 50000"/>
            </a:avLst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4144" y="2738333"/>
            <a:ext cx="1595026" cy="1196269"/>
          </a:xfrm>
          <a:prstGeom prst="rect">
            <a:avLst/>
          </a:prstGeom>
        </p:spPr>
      </p:pic>
      <p:sp>
        <p:nvSpPr>
          <p:cNvPr id="81" name="Облако 80"/>
          <p:cNvSpPr/>
          <p:nvPr/>
        </p:nvSpPr>
        <p:spPr>
          <a:xfrm>
            <a:off x="5245511" y="1461233"/>
            <a:ext cx="3856927" cy="1192790"/>
          </a:xfrm>
          <a:prstGeom prst="cloud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215381"/>
                </a:solidFill>
              </a:rPr>
              <a:t>Участки под замену выбираются по состоянию и ответственности этого участка</a:t>
            </a:r>
            <a:endParaRPr lang="ru-RU" sz="1400" b="1" dirty="0">
              <a:solidFill>
                <a:srgbClr val="215381"/>
              </a:solidFill>
            </a:endParaRPr>
          </a:p>
        </p:txBody>
      </p:sp>
      <p:cxnSp>
        <p:nvCxnSpPr>
          <p:cNvPr id="82" name="Скругленная соединительная линия 81"/>
          <p:cNvCxnSpPr/>
          <p:nvPr/>
        </p:nvCxnSpPr>
        <p:spPr>
          <a:xfrm>
            <a:off x="3096376" y="2844454"/>
            <a:ext cx="971568" cy="144167"/>
          </a:xfrm>
          <a:prstGeom prst="curvedConnector3">
            <a:avLst>
              <a:gd name="adj1" fmla="val 50000"/>
            </a:avLst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7719" y="4117182"/>
            <a:ext cx="1230592" cy="1230592"/>
          </a:xfrm>
          <a:prstGeom prst="rect">
            <a:avLst/>
          </a:prstGeom>
        </p:spPr>
      </p:pic>
      <p:sp>
        <p:nvSpPr>
          <p:cNvPr id="87" name="Облако 86"/>
          <p:cNvSpPr/>
          <p:nvPr/>
        </p:nvSpPr>
        <p:spPr>
          <a:xfrm>
            <a:off x="14258" y="4124407"/>
            <a:ext cx="3168352" cy="1361769"/>
          </a:xfrm>
          <a:prstGeom prst="cloud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Зачем проводить ремонт тепловых сетей летом? Лучше схожу в отпуск, зимой отремонтирую!</a:t>
            </a:r>
            <a:endParaRPr lang="ru-RU" sz="1400" b="1" dirty="0">
              <a:solidFill>
                <a:srgbClr val="FF0000"/>
              </a:solidFill>
            </a:endParaRPr>
          </a:p>
        </p:txBody>
      </p:sp>
      <p:cxnSp>
        <p:nvCxnSpPr>
          <p:cNvPr id="88" name="Скругленная соединительная линия 87"/>
          <p:cNvCxnSpPr/>
          <p:nvPr/>
        </p:nvCxnSpPr>
        <p:spPr>
          <a:xfrm flipV="1">
            <a:off x="3130126" y="4289677"/>
            <a:ext cx="839755" cy="349766"/>
          </a:xfrm>
          <a:prstGeom prst="curvedConnector3">
            <a:avLst>
              <a:gd name="adj1" fmla="val 50000"/>
            </a:avLst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3280" y="5360606"/>
            <a:ext cx="1454132" cy="1401784"/>
          </a:xfrm>
          <a:prstGeom prst="rect">
            <a:avLst/>
          </a:prstGeom>
        </p:spPr>
      </p:pic>
      <p:sp>
        <p:nvSpPr>
          <p:cNvPr id="90" name="Облако 89"/>
          <p:cNvSpPr/>
          <p:nvPr/>
        </p:nvSpPr>
        <p:spPr>
          <a:xfrm>
            <a:off x="90273" y="5646266"/>
            <a:ext cx="1463605" cy="879078"/>
          </a:xfrm>
          <a:prstGeom prst="cloud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Тарифы снова выросли!</a:t>
            </a:r>
            <a:endParaRPr lang="ru-RU" sz="1400" b="1" dirty="0">
              <a:solidFill>
                <a:srgbClr val="FF0000"/>
              </a:solidFill>
            </a:endParaRPr>
          </a:p>
        </p:txBody>
      </p:sp>
      <p:cxnSp>
        <p:nvCxnSpPr>
          <p:cNvPr id="91" name="Скругленная соединительная линия 90"/>
          <p:cNvCxnSpPr/>
          <p:nvPr/>
        </p:nvCxnSpPr>
        <p:spPr>
          <a:xfrm flipV="1">
            <a:off x="1553878" y="5697696"/>
            <a:ext cx="425834" cy="320156"/>
          </a:xfrm>
          <a:prstGeom prst="curvedConnector3">
            <a:avLst>
              <a:gd name="adj1" fmla="val 50000"/>
            </a:avLst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4" name="Облако 93"/>
          <p:cNvSpPr/>
          <p:nvPr/>
        </p:nvSpPr>
        <p:spPr>
          <a:xfrm>
            <a:off x="2759853" y="5752296"/>
            <a:ext cx="2118156" cy="1087897"/>
          </a:xfrm>
          <a:prstGeom prst="cloud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Эти энергетики деньги лопатой гребут!</a:t>
            </a:r>
            <a:endParaRPr lang="ru-RU" sz="1400" b="1" dirty="0">
              <a:solidFill>
                <a:srgbClr val="FF0000"/>
              </a:solidFill>
            </a:endParaRPr>
          </a:p>
        </p:txBody>
      </p:sp>
      <p:cxnSp>
        <p:nvCxnSpPr>
          <p:cNvPr id="96" name="Скругленная соединительная линия 95"/>
          <p:cNvCxnSpPr>
            <a:stCxn id="94" idx="3"/>
          </p:cNvCxnSpPr>
          <p:nvPr/>
        </p:nvCxnSpPr>
        <p:spPr>
          <a:xfrm rot="16200000" flipV="1">
            <a:off x="3363769" y="5359335"/>
            <a:ext cx="187772" cy="722553"/>
          </a:xfrm>
          <a:prstGeom prst="curvedConnector2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2" name="Облако 101"/>
          <p:cNvSpPr/>
          <p:nvPr/>
        </p:nvSpPr>
        <p:spPr>
          <a:xfrm>
            <a:off x="47016" y="2805403"/>
            <a:ext cx="3600400" cy="1272728"/>
          </a:xfrm>
          <a:prstGeom prst="cloud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Гидравлические испытания  будем проводить 3 недели!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Потерпят, помоются водой из чайника!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03" name="Облако 102"/>
          <p:cNvSpPr/>
          <p:nvPr/>
        </p:nvSpPr>
        <p:spPr>
          <a:xfrm>
            <a:off x="5436096" y="2815150"/>
            <a:ext cx="3600400" cy="1272728"/>
          </a:xfrm>
          <a:prstGeom prst="cloud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215381"/>
                </a:solidFill>
              </a:rPr>
              <a:t>Лучше мы продлим срок гидравлических испытаний, чем зимой будем устранять аварии!</a:t>
            </a:r>
            <a:endParaRPr lang="ru-RU" sz="1400" b="1" dirty="0">
              <a:solidFill>
                <a:srgbClr val="215381"/>
              </a:solidFill>
            </a:endParaRPr>
          </a:p>
        </p:txBody>
      </p:sp>
      <p:sp>
        <p:nvSpPr>
          <p:cNvPr id="106" name="Облако 105"/>
          <p:cNvSpPr/>
          <p:nvPr/>
        </p:nvSpPr>
        <p:spPr>
          <a:xfrm>
            <a:off x="4847272" y="4003838"/>
            <a:ext cx="4266366" cy="1608234"/>
          </a:xfrm>
          <a:prstGeom prst="cloud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rgbClr val="215381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215381"/>
                </a:solidFill>
              </a:rPr>
              <a:t>При ремонте летом </a:t>
            </a:r>
            <a:r>
              <a:rPr lang="ru-RU" sz="1400" b="1" dirty="0">
                <a:solidFill>
                  <a:srgbClr val="215381"/>
                </a:solidFill>
              </a:rPr>
              <a:t>м</a:t>
            </a:r>
            <a:r>
              <a:rPr lang="ru-RU" sz="1400" b="1" dirty="0" smtClean="0">
                <a:solidFill>
                  <a:srgbClr val="215381"/>
                </a:solidFill>
              </a:rPr>
              <a:t>ы причиняем меньший дискомфорт потребителям, но это не исключает возникновение повреждений в отопительный период</a:t>
            </a:r>
          </a:p>
        </p:txBody>
      </p:sp>
      <p:sp>
        <p:nvSpPr>
          <p:cNvPr id="23" name="Облако 22"/>
          <p:cNvSpPr/>
          <p:nvPr/>
        </p:nvSpPr>
        <p:spPr>
          <a:xfrm>
            <a:off x="4857454" y="5612072"/>
            <a:ext cx="4286546" cy="1248972"/>
          </a:xfrm>
          <a:prstGeom prst="cloud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solidFill>
                  <a:srgbClr val="215381"/>
                </a:solidFill>
              </a:rPr>
              <a:t>Бо́льшая</a:t>
            </a:r>
            <a:r>
              <a:rPr lang="ru-RU" sz="1400" b="1" dirty="0" smtClean="0">
                <a:solidFill>
                  <a:srgbClr val="215381"/>
                </a:solidFill>
              </a:rPr>
              <a:t> часть средств уходит на:</a:t>
            </a:r>
          </a:p>
          <a:p>
            <a:pPr algn="ctr"/>
            <a:r>
              <a:rPr lang="ru-RU" sz="1400" b="1" dirty="0">
                <a:solidFill>
                  <a:srgbClr val="215381"/>
                </a:solidFill>
              </a:rPr>
              <a:t>- Ремонт тепловых сетей</a:t>
            </a:r>
          </a:p>
          <a:p>
            <a:pPr marL="285750" indent="-285750" algn="ctr">
              <a:buFontTx/>
              <a:buChar char="-"/>
            </a:pPr>
            <a:r>
              <a:rPr lang="ru-RU" sz="1400" b="1" dirty="0" smtClean="0">
                <a:solidFill>
                  <a:srgbClr val="215381"/>
                </a:solidFill>
              </a:rPr>
              <a:t>Энергетические ресурсы</a:t>
            </a:r>
          </a:p>
          <a:p>
            <a:pPr marL="285750" indent="-285750" algn="ctr">
              <a:buFontTx/>
              <a:buChar char="-"/>
            </a:pPr>
            <a:r>
              <a:rPr lang="ru-RU" sz="1400" b="1" dirty="0" smtClean="0">
                <a:solidFill>
                  <a:srgbClr val="215381"/>
                </a:solidFill>
              </a:rPr>
              <a:t>Задолженность потребителей</a:t>
            </a:r>
          </a:p>
        </p:txBody>
      </p:sp>
      <p:cxnSp>
        <p:nvCxnSpPr>
          <p:cNvPr id="35" name="Скругленная соединительная линия 34"/>
          <p:cNvCxnSpPr/>
          <p:nvPr/>
        </p:nvCxnSpPr>
        <p:spPr>
          <a:xfrm flipV="1">
            <a:off x="4217760" y="1598448"/>
            <a:ext cx="1650384" cy="281082"/>
          </a:xfrm>
          <a:prstGeom prst="curvedConnector3">
            <a:avLst>
              <a:gd name="adj1" fmla="val 50000"/>
            </a:avLst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8" name="Скругленная соединительная линия 37"/>
          <p:cNvCxnSpPr/>
          <p:nvPr/>
        </p:nvCxnSpPr>
        <p:spPr>
          <a:xfrm flipV="1">
            <a:off x="4320565" y="2933745"/>
            <a:ext cx="1979627" cy="57649"/>
          </a:xfrm>
          <a:prstGeom prst="curvedConnector3">
            <a:avLst>
              <a:gd name="adj1" fmla="val 50000"/>
            </a:avLst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Скругленная соединительная линия 43"/>
          <p:cNvCxnSpPr/>
          <p:nvPr/>
        </p:nvCxnSpPr>
        <p:spPr>
          <a:xfrm>
            <a:off x="4355366" y="4286660"/>
            <a:ext cx="890145" cy="253393"/>
          </a:xfrm>
          <a:prstGeom prst="curvedConnector3">
            <a:avLst>
              <a:gd name="adj1" fmla="val 50000"/>
            </a:avLst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465222" y="3797454"/>
            <a:ext cx="178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15381"/>
                </a:solidFill>
              </a:rPr>
              <a:t>Начальник</a:t>
            </a:r>
            <a:endParaRPr lang="ru-RU" sz="1400" b="1" dirty="0">
              <a:solidFill>
                <a:srgbClr val="21538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177594" y="5302150"/>
            <a:ext cx="178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15381"/>
                </a:solidFill>
              </a:rPr>
              <a:t>Мастер</a:t>
            </a:r>
            <a:endParaRPr lang="ru-RU" sz="1400" b="1" dirty="0">
              <a:solidFill>
                <a:srgbClr val="21538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397305" y="6519884"/>
            <a:ext cx="178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15381"/>
                </a:solidFill>
              </a:rPr>
              <a:t>Потребители</a:t>
            </a:r>
            <a:endParaRPr lang="ru-RU" sz="1400" b="1" dirty="0">
              <a:solidFill>
                <a:srgbClr val="21538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77455" y="2477233"/>
            <a:ext cx="2175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15381"/>
                </a:solidFill>
              </a:rPr>
              <a:t>Технический директор</a:t>
            </a:r>
            <a:endParaRPr lang="ru-RU" sz="1400" b="1" dirty="0">
              <a:solidFill>
                <a:srgbClr val="2153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37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16448</TotalTime>
  <Words>438</Words>
  <Application>Microsoft Office PowerPoint</Application>
  <PresentationFormat>Экран (4:3)</PresentationFormat>
  <Paragraphs>108</Paragraphs>
  <Slides>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виталий</dc:creator>
  <cp:lastModifiedBy>Курчавова Мария Дмитриевна</cp:lastModifiedBy>
  <cp:revision>476</cp:revision>
  <cp:lastPrinted>2022-06-02T03:12:30Z</cp:lastPrinted>
  <dcterms:created xsi:type="dcterms:W3CDTF">2017-10-01T15:27:47Z</dcterms:created>
  <dcterms:modified xsi:type="dcterms:W3CDTF">2023-12-22T06:02:51Z</dcterms:modified>
</cp:coreProperties>
</file>