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3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10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16.11.2016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5A77-D385-4CDE-8FE8-D3E3CBE93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Заголовок слайда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90730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5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4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9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4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45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05A0-F56C-48F7-87FD-9ACF408F7A3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A3CB-7174-42CD-8BA4-50B57F333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6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Заголовок 2"/>
          <p:cNvSpPr txBox="1">
            <a:spLocks/>
          </p:cNvSpPr>
          <p:nvPr/>
        </p:nvSpPr>
        <p:spPr>
          <a:xfrm>
            <a:off x="589660" y="194284"/>
            <a:ext cx="9921911" cy="5239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80128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92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Порядок действий при установке коллективного (общедомового) прибора </a:t>
            </a:r>
            <a:r>
              <a:rPr lang="ru-RU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8DD483E-60FD-493F-8F08-A2A91EF7CD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571" y="224410"/>
            <a:ext cx="1486104" cy="53632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004685" y="881598"/>
            <a:ext cx="580560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Б) Силами теплоснабжающей организации*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Подача заявки на имя руководителя теплоснабжающей организации об установке прибора учёта тепловой энергии и теплоносителя силами теплоснабжающей организации.</a:t>
            </a:r>
          </a:p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доступа представителям теплоснабжающей организации для проведения обследования на предмет наличия технической возможности установки приборов учёта тепловой энергии и теплоносителя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строительно-монтажных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пуско-наладочных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работ.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Все организационно-технические мероприятия по установке приборов учёта выполняются силами теплоснабжающей организации.</a:t>
            </a: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3. Принятие участия при вводе прибора учёта тепловой энергии и теплоносителя в коммерческую эксплуатацию: подписание акта приёма–передачи прибора учёта и акта ввода прибора учёта в эксплуатацию.</a:t>
            </a: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4. Осуществление эксплуатации прибора учёта тепловой энергии и теплоносителя в соответствии с Правилами коммерческого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теплоносителя. </a:t>
            </a:r>
          </a:p>
          <a:p>
            <a:pPr algn="just">
              <a:spcAft>
                <a:spcPts val="600"/>
              </a:spcAf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5. Возмещение затрат  теплоснабжающей организации на установку приборов учёта тепловой энергии и теплоносителя любым из удобных способов (рассрочка, </a:t>
            </a:r>
            <a:r>
              <a:rPr lang="ru-RU" sz="1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единоразовый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платёж).</a:t>
            </a:r>
          </a:p>
          <a:p>
            <a:pPr algn="just">
              <a:spcAft>
                <a:spcPts val="600"/>
              </a:spcAft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3484" y="881598"/>
            <a:ext cx="50441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А) Самостоятельно потребителем:</a:t>
            </a:r>
          </a:p>
          <a:p>
            <a:pPr marL="228600" indent="-228600" algn="just">
              <a:spcAft>
                <a:spcPts val="1200"/>
              </a:spcAft>
              <a:buFont typeface="+mj-lt"/>
              <a:buAutoNum type="arabicPeriod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Подача заявки на имя руководителя теплоснабжающей организации о выдаче технических условий на установку прибора учёта тепловой энергии и теплоносителя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indent="-228600" algn="just">
              <a:spcAft>
                <a:spcPts val="600"/>
              </a:spcAft>
              <a:buFont typeface="+mj-lt"/>
              <a:buAutoNum type="arabicPeriod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Выбор специализированной подрядной организации и заключение договора на выполнение работ по установке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приборов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тепловой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энергии и теплоносителя,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рамках которого осуществляется: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Разработка проекта на установку прибора учёта тепловой энергии и теплоносителя в соответствии с полученными техническими условиями.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Согласование проекта на установку узла учёта тепловой энергии и теплоносителя с теплоснабжающей организацией.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Закупка оборудования и материалов согласно проекту на установку прибора учёта тепловой энергии и теплоносителя.</a:t>
            </a:r>
          </a:p>
          <a:p>
            <a:pPr marL="358775" indent="-179388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Выполнение строительно-монтажных работ по установке прибора учёта согласно проекту.</a:t>
            </a:r>
          </a:p>
          <a:p>
            <a:pPr marL="358775" indent="-179388" algn="just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Выполнение пуско-наладочных работ прибора учёта тепловой энергии и теплоносителя с оформлением ведомости бесперебойной работы узла учета в течение 72 часов.</a:t>
            </a:r>
          </a:p>
          <a:p>
            <a:pPr marL="265113" indent="-265113" algn="just">
              <a:spcAft>
                <a:spcPts val="1200"/>
              </a:spcAft>
              <a:tabLst>
                <a:tab pos="265113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Ввод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коммерческую эксплуатацию в соответствии с требованиями п. 62-72 Правил коммерческого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энергии, теплоносителя с обязательным участием представителей теплоснабжающей организации: создание комиссии, проверка документации и соответствия проекту, опломбирование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, оформление акта ввода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 эксплуатацию.</a:t>
            </a:r>
          </a:p>
          <a:p>
            <a:pPr marL="265113" indent="-265113" algn="just">
              <a:spcAft>
                <a:spcPts val="1200"/>
              </a:spcAft>
              <a:tabLst>
                <a:tab pos="265113" algn="l"/>
              </a:tabLst>
            </a:pP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4. Осуществление эксплуатации прибора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 в соответствии с Правилами коммерческого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учёта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тепловой энергии и теплоносителя.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894269" y="969771"/>
            <a:ext cx="3820" cy="5549675"/>
          </a:xfrm>
          <a:prstGeom prst="line">
            <a:avLst/>
          </a:prstGeom>
          <a:ln w="2857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58897" y="6465500"/>
            <a:ext cx="110915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Теплоснабжающая организация заключает договор на выполнение работ по установке прибора учёта тепловой энергии и теплоносителя с подрядной организацией в соответствии 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Федеральным законом № 223-ФЗ «О </a:t>
            </a:r>
            <a:r>
              <a:rPr lang="ru-RU" sz="8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закупках товаров, работ, услуг отдельными видами юридических </a:t>
            </a:r>
            <a:r>
              <a:rPr lang="ru-RU" sz="800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лиц».</a:t>
            </a:r>
            <a:endParaRPr lang="ru-RU" sz="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392</Words>
  <Application>Microsoft Office PowerPoint</Application>
  <PresentationFormat>Широкоэкранный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Титоренко Дарья Сергеевна</dc:creator>
  <cp:lastModifiedBy>Ляхова Елена Вадимовна</cp:lastModifiedBy>
  <cp:revision>16</cp:revision>
  <dcterms:created xsi:type="dcterms:W3CDTF">2022-11-29T10:22:33Z</dcterms:created>
  <dcterms:modified xsi:type="dcterms:W3CDTF">2023-01-31T08:31:13Z</dcterms:modified>
</cp:coreProperties>
</file>